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9"/>
  </p:notes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2" r:id="rId24"/>
    <p:sldId id="281" r:id="rId25"/>
    <p:sldId id="271" r:id="rId26"/>
    <p:sldId id="817" r:id="rId27"/>
    <p:sldId id="283" r:id="rId28"/>
    <p:sldId id="284" r:id="rId29"/>
    <p:sldId id="285" r:id="rId30"/>
    <p:sldId id="286" r:id="rId31"/>
    <p:sldId id="819" r:id="rId32"/>
    <p:sldId id="820" r:id="rId33"/>
    <p:sldId id="818" r:id="rId34"/>
    <p:sldId id="821" r:id="rId35"/>
    <p:sldId id="822" r:id="rId36"/>
    <p:sldId id="823" r:id="rId37"/>
    <p:sldId id="824" r:id="rId38"/>
    <p:sldId id="825" r:id="rId39"/>
    <p:sldId id="826" r:id="rId40"/>
    <p:sldId id="827" r:id="rId41"/>
    <p:sldId id="828" r:id="rId42"/>
    <p:sldId id="829" r:id="rId43"/>
    <p:sldId id="830" r:id="rId44"/>
    <p:sldId id="831" r:id="rId45"/>
    <p:sldId id="832" r:id="rId46"/>
    <p:sldId id="834" r:id="rId47"/>
    <p:sldId id="835" r:id="rId48"/>
    <p:sldId id="836" r:id="rId49"/>
    <p:sldId id="837" r:id="rId50"/>
    <p:sldId id="838" r:id="rId51"/>
    <p:sldId id="840" r:id="rId52"/>
    <p:sldId id="839" r:id="rId53"/>
    <p:sldId id="833" r:id="rId54"/>
    <p:sldId id="841" r:id="rId55"/>
    <p:sldId id="842" r:id="rId56"/>
    <p:sldId id="843" r:id="rId57"/>
    <p:sldId id="25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49217F-4CA7-4549-AD06-03FEE0AF95FA}" v="3940" dt="2025-11-28T17:14:28.2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9" autoAdjust="0"/>
    <p:restoredTop sz="84061" autoAdjust="0"/>
  </p:normalViewPr>
  <p:slideViewPr>
    <p:cSldViewPr snapToGrid="0">
      <p:cViewPr varScale="1">
        <p:scale>
          <a:sx n="130" d="100"/>
          <a:sy n="130" d="100"/>
        </p:scale>
        <p:origin x="448" y="192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ACC460FB-EDC5-55C8-B349-F928A764A37C}"/>
    <pc:docChg chg="undo custSel addSld delSld modSld sldOrd modMainMaster">
      <pc:chgData name="Aaron J Masino" userId="2136f450-c1a6-467a-901d-8891005589d6" providerId="ADAL" clId="{ACC460FB-EDC5-55C8-B349-F928A764A37C}" dt="2025-11-28T17:14:31.028" v="17937" actId="1076"/>
      <pc:docMkLst>
        <pc:docMk/>
      </pc:docMkLst>
      <pc:sldChg chg="delSp modSp mod">
        <pc:chgData name="Aaron J Masino" userId="2136f450-c1a6-467a-901d-8891005589d6" providerId="ADAL" clId="{ACC460FB-EDC5-55C8-B349-F928A764A37C}" dt="2025-11-25T15:07:51.718" v="288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11-25T15:07:51.718" v="288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new mod ord">
        <pc:chgData name="Aaron J Masino" userId="2136f450-c1a6-467a-901d-8891005589d6" providerId="ADAL" clId="{ACC460FB-EDC5-55C8-B349-F928A764A37C}" dt="2025-11-27T14:21:38.257" v="12124" actId="20577"/>
        <pc:sldMkLst>
          <pc:docMk/>
          <pc:sldMk cId="1197012946" sldId="259"/>
        </pc:sldMkLst>
        <pc:spChg chg="mod">
          <ac:chgData name="Aaron J Masino" userId="2136f450-c1a6-467a-901d-8891005589d6" providerId="ADAL" clId="{ACC460FB-EDC5-55C8-B349-F928A764A37C}" dt="2025-11-25T15:22:45.200" v="301" actId="20577"/>
          <ac:spMkLst>
            <pc:docMk/>
            <pc:sldMk cId="1197012946" sldId="259"/>
            <ac:spMk id="2" creationId="{94FF8A13-02A8-3350-17EF-22761983DAD6}"/>
          </ac:spMkLst>
        </pc:spChg>
        <pc:spChg chg="mod">
          <ac:chgData name="Aaron J Masino" userId="2136f450-c1a6-467a-901d-8891005589d6" providerId="ADAL" clId="{ACC460FB-EDC5-55C8-B349-F928A764A37C}" dt="2025-11-27T14:21:38.257" v="12124" actId="20577"/>
          <ac:spMkLst>
            <pc:docMk/>
            <pc:sldMk cId="1197012946" sldId="259"/>
            <ac:spMk id="3" creationId="{B91C6DA5-7FDE-F958-D71C-D7593FF83D20}"/>
          </ac:spMkLst>
        </pc:spChg>
      </pc:sldChg>
      <pc:sldChg chg="modSp new mod">
        <pc:chgData name="Aaron J Masino" userId="2136f450-c1a6-467a-901d-8891005589d6" providerId="ADAL" clId="{ACC460FB-EDC5-55C8-B349-F928A764A37C}" dt="2025-11-25T19:20:55.306" v="541" actId="20577"/>
        <pc:sldMkLst>
          <pc:docMk/>
          <pc:sldMk cId="2645697113" sldId="260"/>
        </pc:sldMkLst>
        <pc:spChg chg="mod">
          <ac:chgData name="Aaron J Masino" userId="2136f450-c1a6-467a-901d-8891005589d6" providerId="ADAL" clId="{ACC460FB-EDC5-55C8-B349-F928A764A37C}" dt="2025-11-25T19:20:55.306" v="541" actId="20577"/>
          <ac:spMkLst>
            <pc:docMk/>
            <pc:sldMk cId="2645697113" sldId="260"/>
            <ac:spMk id="2" creationId="{4272336A-DA85-0065-50AA-2A25E5B85654}"/>
          </ac:spMkLst>
        </pc:spChg>
      </pc:sldChg>
      <pc:sldChg chg="addSp modSp new mod">
        <pc:chgData name="Aaron J Masino" userId="2136f450-c1a6-467a-901d-8891005589d6" providerId="ADAL" clId="{ACC460FB-EDC5-55C8-B349-F928A764A37C}" dt="2025-11-25T19:40:47.162" v="1030" actId="207"/>
        <pc:sldMkLst>
          <pc:docMk/>
          <pc:sldMk cId="701522668" sldId="261"/>
        </pc:sldMkLst>
        <pc:spChg chg="mod">
          <ac:chgData name="Aaron J Masino" userId="2136f450-c1a6-467a-901d-8891005589d6" providerId="ADAL" clId="{ACC460FB-EDC5-55C8-B349-F928A764A37C}" dt="2025-11-25T19:21:09.923" v="558" actId="20577"/>
          <ac:spMkLst>
            <pc:docMk/>
            <pc:sldMk cId="701522668" sldId="261"/>
            <ac:spMk id="2" creationId="{E557901A-2E10-8058-1F04-464C9CBA129C}"/>
          </ac:spMkLst>
        </pc:spChg>
        <pc:spChg chg="mod">
          <ac:chgData name="Aaron J Masino" userId="2136f450-c1a6-467a-901d-8891005589d6" providerId="ADAL" clId="{ACC460FB-EDC5-55C8-B349-F928A764A37C}" dt="2025-11-25T19:40:47.162" v="1030" actId="207"/>
          <ac:spMkLst>
            <pc:docMk/>
            <pc:sldMk cId="701522668" sldId="261"/>
            <ac:spMk id="3" creationId="{75202704-D4A8-4D0F-608C-E14C0D9D3ECF}"/>
          </ac:spMkLst>
        </pc:spChg>
        <pc:spChg chg="add mod">
          <ac:chgData name="Aaron J Masino" userId="2136f450-c1a6-467a-901d-8891005589d6" providerId="ADAL" clId="{ACC460FB-EDC5-55C8-B349-F928A764A37C}" dt="2025-11-25T19:26:40.112" v="692" actId="1076"/>
          <ac:spMkLst>
            <pc:docMk/>
            <pc:sldMk cId="701522668" sldId="261"/>
            <ac:spMk id="5" creationId="{9710CDE0-6D98-1216-EEF8-C47510EBB3FA}"/>
          </ac:spMkLst>
        </pc:spChg>
        <pc:picChg chg="add mod">
          <ac:chgData name="Aaron J Masino" userId="2136f450-c1a6-467a-901d-8891005589d6" providerId="ADAL" clId="{ACC460FB-EDC5-55C8-B349-F928A764A37C}" dt="2025-11-25T19:24:52.165" v="679" actId="1076"/>
          <ac:picMkLst>
            <pc:docMk/>
            <pc:sldMk cId="701522668" sldId="261"/>
            <ac:picMk id="4" creationId="{3B9C8486-3CDA-9F47-03C4-1DDDAAE30AA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25T20:10:54.697" v="2263" actId="164"/>
        <pc:sldMkLst>
          <pc:docMk/>
          <pc:sldMk cId="987971467" sldId="262"/>
        </pc:sldMkLst>
        <pc:spChg chg="mod">
          <ac:chgData name="Aaron J Masino" userId="2136f450-c1a6-467a-901d-8891005589d6" providerId="ADAL" clId="{ACC460FB-EDC5-55C8-B349-F928A764A37C}" dt="2025-11-25T19:38:09.943" v="991" actId="20577"/>
          <ac:spMkLst>
            <pc:docMk/>
            <pc:sldMk cId="987971467" sldId="262"/>
            <ac:spMk id="2" creationId="{DAE37DAF-2053-F869-FEA6-23B7E235DB52}"/>
          </ac:spMkLst>
        </pc:spChg>
        <pc:spChg chg="mod">
          <ac:chgData name="Aaron J Masino" userId="2136f450-c1a6-467a-901d-8891005589d6" providerId="ADAL" clId="{ACC460FB-EDC5-55C8-B349-F928A764A37C}" dt="2025-11-25T19:48:35.629" v="1374" actId="20577"/>
          <ac:spMkLst>
            <pc:docMk/>
            <pc:sldMk cId="987971467" sldId="262"/>
            <ac:spMk id="3" creationId="{B16167B2-C153-C80B-ED76-28135C95403A}"/>
          </ac:spMkLst>
        </pc:spChg>
        <pc:spChg chg="mod">
          <ac:chgData name="Aaron J Masino" userId="2136f450-c1a6-467a-901d-8891005589d6" providerId="ADAL" clId="{ACC460FB-EDC5-55C8-B349-F928A764A37C}" dt="2025-11-25T20:00:43.431" v="2173"/>
          <ac:spMkLst>
            <pc:docMk/>
            <pc:sldMk cId="987971467" sldId="262"/>
            <ac:spMk id="5" creationId="{8AA0E890-0D54-A12A-A6AD-8BF9CF15A5FC}"/>
          </ac:spMkLst>
        </pc:spChg>
        <pc:spChg chg="add mod">
          <ac:chgData name="Aaron J Masino" userId="2136f450-c1a6-467a-901d-8891005589d6" providerId="ADAL" clId="{ACC460FB-EDC5-55C8-B349-F928A764A37C}" dt="2025-11-25T20:10:48.645" v="2262" actId="2085"/>
          <ac:spMkLst>
            <pc:docMk/>
            <pc:sldMk cId="987971467" sldId="262"/>
            <ac:spMk id="7" creationId="{0609DB32-9718-E11C-1033-23DD2BF5D6B2}"/>
          </ac:spMkLst>
        </pc:spChg>
        <pc:grpChg chg="add">
          <ac:chgData name="Aaron J Masino" userId="2136f450-c1a6-467a-901d-8891005589d6" providerId="ADAL" clId="{ACC460FB-EDC5-55C8-B349-F928A764A37C}" dt="2025-11-25T20:10:54.697" v="2263" actId="164"/>
          <ac:grpSpMkLst>
            <pc:docMk/>
            <pc:sldMk cId="987971467" sldId="262"/>
            <ac:grpSpMk id="8" creationId="{5483FFEF-B520-A7AF-6E85-639031716493}"/>
          </ac:grpSpMkLst>
        </pc:grpChg>
        <pc:picChg chg="add mod">
          <ac:chgData name="Aaron J Masino" userId="2136f450-c1a6-467a-901d-8891005589d6" providerId="ADAL" clId="{ACC460FB-EDC5-55C8-B349-F928A764A37C}" dt="2025-11-25T19:38:56.047" v="996" actId="1076"/>
          <ac:picMkLst>
            <pc:docMk/>
            <pc:sldMk cId="987971467" sldId="262"/>
            <ac:picMk id="6" creationId="{60307CD1-CA64-AED4-F97B-9B2F7081078E}"/>
          </ac:picMkLst>
        </pc:picChg>
      </pc:sldChg>
      <pc:sldChg chg="modSp add mod">
        <pc:chgData name="Aaron J Masino" userId="2136f450-c1a6-467a-901d-8891005589d6" providerId="ADAL" clId="{ACC460FB-EDC5-55C8-B349-F928A764A37C}" dt="2025-11-25T19:46:35.257" v="1327" actId="20577"/>
        <pc:sldMkLst>
          <pc:docMk/>
          <pc:sldMk cId="507429715" sldId="263"/>
        </pc:sldMkLst>
        <pc:spChg chg="mod">
          <ac:chgData name="Aaron J Masino" userId="2136f450-c1a6-467a-901d-8891005589d6" providerId="ADAL" clId="{ACC460FB-EDC5-55C8-B349-F928A764A37C}" dt="2025-11-25T19:46:35.257" v="1327" actId="20577"/>
          <ac:spMkLst>
            <pc:docMk/>
            <pc:sldMk cId="507429715" sldId="263"/>
            <ac:spMk id="2" creationId="{6B43CC24-83A2-CFA2-3563-36D28FF5A44C}"/>
          </ac:spMkLst>
        </pc:spChg>
      </pc:sldChg>
      <pc:sldChg chg="modSp new mod">
        <pc:chgData name="Aaron J Masino" userId="2136f450-c1a6-467a-901d-8891005589d6" providerId="ADAL" clId="{ACC460FB-EDC5-55C8-B349-F928A764A37C}" dt="2025-11-25T20:01:32.566" v="2182" actId="20577"/>
        <pc:sldMkLst>
          <pc:docMk/>
          <pc:sldMk cId="1494726433" sldId="264"/>
        </pc:sldMkLst>
        <pc:spChg chg="mod">
          <ac:chgData name="Aaron J Masino" userId="2136f450-c1a6-467a-901d-8891005589d6" providerId="ADAL" clId="{ACC460FB-EDC5-55C8-B349-F928A764A37C}" dt="2025-11-25T19:49:47.692" v="1406" actId="20577"/>
          <ac:spMkLst>
            <pc:docMk/>
            <pc:sldMk cId="1494726433" sldId="264"/>
            <ac:spMk id="2" creationId="{6384D265-EF53-F66E-7C0A-EA68D949394F}"/>
          </ac:spMkLst>
        </pc:spChg>
        <pc:spChg chg="mod">
          <ac:chgData name="Aaron J Masino" userId="2136f450-c1a6-467a-901d-8891005589d6" providerId="ADAL" clId="{ACC460FB-EDC5-55C8-B349-F928A764A37C}" dt="2025-11-25T20:01:32.566" v="2182" actId="20577"/>
          <ac:spMkLst>
            <pc:docMk/>
            <pc:sldMk cId="1494726433" sldId="264"/>
            <ac:spMk id="3" creationId="{9A729C56-F3BB-4304-BFAE-A3BAF691D0B5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25T20:02:19.817" v="2189"/>
        <pc:sldMkLst>
          <pc:docMk/>
          <pc:sldMk cId="1265095121" sldId="265"/>
        </pc:sldMkLst>
        <pc:spChg chg="add mod">
          <ac:chgData name="Aaron J Masino" userId="2136f450-c1a6-467a-901d-8891005589d6" providerId="ADAL" clId="{ACC460FB-EDC5-55C8-B349-F928A764A37C}" dt="2025-11-25T20:02:09.883" v="2188" actId="14100"/>
          <ac:spMkLst>
            <pc:docMk/>
            <pc:sldMk cId="1265095121" sldId="265"/>
            <ac:spMk id="7" creationId="{4D3333F2-B655-5CF2-61AC-DFDB21F0CE00}"/>
          </ac:spMkLst>
        </pc:spChg>
        <pc:spChg chg="add mod">
          <ac:chgData name="Aaron J Masino" userId="2136f450-c1a6-467a-901d-8891005589d6" providerId="ADAL" clId="{ACC460FB-EDC5-55C8-B349-F928A764A37C}" dt="2025-11-25T20:02:19.817" v="2189"/>
          <ac:spMkLst>
            <pc:docMk/>
            <pc:sldMk cId="1265095121" sldId="265"/>
            <ac:spMk id="9" creationId="{17528DBD-374F-1273-4A28-7B6DD4A6D361}"/>
          </ac:spMkLst>
        </pc:spChg>
        <pc:picChg chg="add mod">
          <ac:chgData name="Aaron J Masino" userId="2136f450-c1a6-467a-901d-8891005589d6" providerId="ADAL" clId="{ACC460FB-EDC5-55C8-B349-F928A764A37C}" dt="2025-11-25T20:01:50.128" v="2186" actId="1076"/>
          <ac:picMkLst>
            <pc:docMk/>
            <pc:sldMk cId="1265095121" sldId="265"/>
            <ac:picMk id="8" creationId="{1FAA42C5-18C6-88DE-84DC-0A9467156478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25T20:19:49.313" v="2390" actId="207"/>
        <pc:sldMkLst>
          <pc:docMk/>
          <pc:sldMk cId="1947914653" sldId="266"/>
        </pc:sldMkLst>
        <pc:spChg chg="add mod">
          <ac:chgData name="Aaron J Masino" userId="2136f450-c1a6-467a-901d-8891005589d6" providerId="ADAL" clId="{ACC460FB-EDC5-55C8-B349-F928A764A37C}" dt="2025-11-25T20:11:18.566" v="2267" actId="2085"/>
          <ac:spMkLst>
            <pc:docMk/>
            <pc:sldMk cId="1947914653" sldId="266"/>
            <ac:spMk id="4" creationId="{E5C9F4E0-466D-31E0-2BA8-47D903937236}"/>
          </ac:spMkLst>
        </pc:spChg>
        <pc:spChg chg="add mod">
          <ac:chgData name="Aaron J Masino" userId="2136f450-c1a6-467a-901d-8891005589d6" providerId="ADAL" clId="{ACC460FB-EDC5-55C8-B349-F928A764A37C}" dt="2025-11-25T20:16:02.343" v="2290" actId="1076"/>
          <ac:spMkLst>
            <pc:docMk/>
            <pc:sldMk cId="1947914653" sldId="266"/>
            <ac:spMk id="6" creationId="{675E909B-3A1B-0D4A-62F1-FF05EB1D623F}"/>
          </ac:spMkLst>
        </pc:spChg>
        <pc:spChg chg="mod">
          <ac:chgData name="Aaron J Masino" userId="2136f450-c1a6-467a-901d-8891005589d6" providerId="ADAL" clId="{ACC460FB-EDC5-55C8-B349-F928A764A37C}" dt="2025-11-25T20:19:49.313" v="2390" actId="207"/>
          <ac:spMkLst>
            <pc:docMk/>
            <pc:sldMk cId="1947914653" sldId="266"/>
            <ac:spMk id="7" creationId="{1DEF404F-A1FE-E30C-1695-A8336FAB9310}"/>
          </ac:spMkLst>
        </pc:spChg>
        <pc:spChg chg="add mod">
          <ac:chgData name="Aaron J Masino" userId="2136f450-c1a6-467a-901d-8891005589d6" providerId="ADAL" clId="{ACC460FB-EDC5-55C8-B349-F928A764A37C}" dt="2025-11-25T20:16:33.840" v="2295" actId="1076"/>
          <ac:spMkLst>
            <pc:docMk/>
            <pc:sldMk cId="1947914653" sldId="266"/>
            <ac:spMk id="10" creationId="{24ACE944-401D-E5AC-0CDB-50E1B2E63A4D}"/>
          </ac:spMkLst>
        </pc:spChg>
        <pc:spChg chg="add mod">
          <ac:chgData name="Aaron J Masino" userId="2136f450-c1a6-467a-901d-8891005589d6" providerId="ADAL" clId="{ACC460FB-EDC5-55C8-B349-F928A764A37C}" dt="2025-11-25T20:16:44.120" v="2297" actId="1076"/>
          <ac:spMkLst>
            <pc:docMk/>
            <pc:sldMk cId="1947914653" sldId="266"/>
            <ac:spMk id="11" creationId="{3C5F0444-08B9-F8FE-43B7-919F866C049C}"/>
          </ac:spMkLst>
        </pc:spChg>
        <pc:spChg chg="add mod">
          <ac:chgData name="Aaron J Masino" userId="2136f450-c1a6-467a-901d-8891005589d6" providerId="ADAL" clId="{ACC460FB-EDC5-55C8-B349-F928A764A37C}" dt="2025-11-25T20:19:24.957" v="2388" actId="1076"/>
          <ac:spMkLst>
            <pc:docMk/>
            <pc:sldMk cId="1947914653" sldId="266"/>
            <ac:spMk id="14" creationId="{ECC6B111-0A01-2AAF-5E40-235C6B337819}"/>
          </ac:spMkLst>
        </pc:spChg>
        <pc:grpChg chg="add mod">
          <ac:chgData name="Aaron J Masino" userId="2136f450-c1a6-467a-901d-8891005589d6" providerId="ADAL" clId="{ACC460FB-EDC5-55C8-B349-F928A764A37C}" dt="2025-11-25T20:17:45.856" v="2304" actId="14100"/>
          <ac:grpSpMkLst>
            <pc:docMk/>
            <pc:sldMk cId="1947914653" sldId="266"/>
            <ac:grpSpMk id="5" creationId="{CB20A00B-21D2-292C-1069-0C6F685ADFD2}"/>
          </ac:grpSpMkLst>
        </pc:grpChg>
        <pc:picChg chg="add mod">
          <ac:chgData name="Aaron J Masino" userId="2136f450-c1a6-467a-901d-8891005589d6" providerId="ADAL" clId="{ACC460FB-EDC5-55C8-B349-F928A764A37C}" dt="2025-11-25T20:10:08.714" v="2259" actId="1076"/>
          <ac:picMkLst>
            <pc:docMk/>
            <pc:sldMk cId="1947914653" sldId="266"/>
            <ac:picMk id="3" creationId="{579F1A0B-EBFA-17D0-CD27-39177728C42D}"/>
          </ac:picMkLst>
        </pc:picChg>
        <pc:picChg chg="add mod">
          <ac:chgData name="Aaron J Masino" userId="2136f450-c1a6-467a-901d-8891005589d6" providerId="ADAL" clId="{ACC460FB-EDC5-55C8-B349-F928A764A37C}" dt="2025-11-25T20:19:31.558" v="2389" actId="1076"/>
          <ac:picMkLst>
            <pc:docMk/>
            <pc:sldMk cId="1947914653" sldId="266"/>
            <ac:picMk id="13" creationId="{69234D05-CA62-5BB9-4751-A2146D19DF88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26T13:09:11.810" v="2919" actId="1076"/>
        <pc:sldMkLst>
          <pc:docMk/>
          <pc:sldMk cId="2692004934" sldId="267"/>
        </pc:sldMkLst>
        <pc:spChg chg="mod">
          <ac:chgData name="Aaron J Masino" userId="2136f450-c1a6-467a-901d-8891005589d6" providerId="ADAL" clId="{ACC460FB-EDC5-55C8-B349-F928A764A37C}" dt="2025-11-25T20:20:44.911" v="2432" actId="20577"/>
          <ac:spMkLst>
            <pc:docMk/>
            <pc:sldMk cId="2692004934" sldId="267"/>
            <ac:spMk id="7" creationId="{CFF2BEA2-AAB2-20C8-A854-6406B1278CB6}"/>
          </ac:spMkLst>
        </pc:spChg>
        <pc:spChg chg="mod">
          <ac:chgData name="Aaron J Masino" userId="2136f450-c1a6-467a-901d-8891005589d6" providerId="ADAL" clId="{ACC460FB-EDC5-55C8-B349-F928A764A37C}" dt="2025-11-25T20:26:50.445" v="2589" actId="20577"/>
          <ac:spMkLst>
            <pc:docMk/>
            <pc:sldMk cId="2692004934" sldId="267"/>
            <ac:spMk id="14" creationId="{E0F07BDB-9055-53EE-7F07-E418A0D7E149}"/>
          </ac:spMkLst>
        </pc:spChg>
        <pc:spChg chg="add mod">
          <ac:chgData name="Aaron J Masino" userId="2136f450-c1a6-467a-901d-8891005589d6" providerId="ADAL" clId="{ACC460FB-EDC5-55C8-B349-F928A764A37C}" dt="2025-11-25T20:23:49.602" v="2465" actId="1076"/>
          <ac:spMkLst>
            <pc:docMk/>
            <pc:sldMk cId="2692004934" sldId="267"/>
            <ac:spMk id="15" creationId="{044D33B4-10A5-26CD-47B9-664223FCF497}"/>
          </ac:spMkLst>
        </pc:spChg>
        <pc:spChg chg="add mod">
          <ac:chgData name="Aaron J Masino" userId="2136f450-c1a6-467a-901d-8891005589d6" providerId="ADAL" clId="{ACC460FB-EDC5-55C8-B349-F928A764A37C}" dt="2025-11-25T20:24:01.246" v="2475" actId="20577"/>
          <ac:spMkLst>
            <pc:docMk/>
            <pc:sldMk cId="2692004934" sldId="267"/>
            <ac:spMk id="16" creationId="{D785B08B-165E-6E57-8599-A81E9AF7C4B4}"/>
          </ac:spMkLst>
        </pc:spChg>
        <pc:picChg chg="mod topLvl modCrop">
          <ac:chgData name="Aaron J Masino" userId="2136f450-c1a6-467a-901d-8891005589d6" providerId="ADAL" clId="{ACC460FB-EDC5-55C8-B349-F928A764A37C}" dt="2025-11-25T20:22:46.733" v="2445" actId="1076"/>
          <ac:picMkLst>
            <pc:docMk/>
            <pc:sldMk cId="2692004934" sldId="267"/>
            <ac:picMk id="3" creationId="{D35D44FB-CFCF-A6F2-CAAC-2EF767A61202}"/>
          </ac:picMkLst>
        </pc:picChg>
        <pc:picChg chg="add mod">
          <ac:chgData name="Aaron J Masino" userId="2136f450-c1a6-467a-901d-8891005589d6" providerId="ADAL" clId="{ACC460FB-EDC5-55C8-B349-F928A764A37C}" dt="2025-11-25T20:22:40.525" v="2444" actId="1076"/>
          <ac:picMkLst>
            <pc:docMk/>
            <pc:sldMk cId="2692004934" sldId="267"/>
            <ac:picMk id="8" creationId="{BBD82132-A70B-1CBF-7D35-060E4F232CBA}"/>
          </ac:picMkLst>
        </pc:picChg>
        <pc:picChg chg="add mod">
          <ac:chgData name="Aaron J Masino" userId="2136f450-c1a6-467a-901d-8891005589d6" providerId="ADAL" clId="{ACC460FB-EDC5-55C8-B349-F928A764A37C}" dt="2025-11-26T13:09:11.810" v="2919" actId="1076"/>
          <ac:picMkLst>
            <pc:docMk/>
            <pc:sldMk cId="2692004934" sldId="267"/>
            <ac:picMk id="12" creationId="{3F76BD17-5A70-FA26-3C72-2214A4A58E59}"/>
          </ac:picMkLst>
        </pc:picChg>
        <pc:picChg chg="add mod">
          <ac:chgData name="Aaron J Masino" userId="2136f450-c1a6-467a-901d-8891005589d6" providerId="ADAL" clId="{ACC460FB-EDC5-55C8-B349-F928A764A37C}" dt="2025-11-25T20:25:17.100" v="2483" actId="1076"/>
          <ac:picMkLst>
            <pc:docMk/>
            <pc:sldMk cId="2692004934" sldId="267"/>
            <ac:picMk id="23" creationId="{C3296355-9DDA-6B7E-D3A2-6AB187C30861}"/>
          </ac:picMkLst>
        </pc:picChg>
        <pc:cxnChg chg="add mod">
          <ac:chgData name="Aaron J Masino" userId="2136f450-c1a6-467a-901d-8891005589d6" providerId="ADAL" clId="{ACC460FB-EDC5-55C8-B349-F928A764A37C}" dt="2025-11-25T20:24:41.476" v="2480" actId="14100"/>
          <ac:cxnSpMkLst>
            <pc:docMk/>
            <pc:sldMk cId="2692004934" sldId="267"/>
            <ac:cxnSpMk id="18" creationId="{B2283B37-9265-E4BF-1D57-961DB32C893A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1-25T20:33:29.746" v="2776" actId="20577"/>
        <pc:sldMkLst>
          <pc:docMk/>
          <pc:sldMk cId="475653467" sldId="268"/>
        </pc:sldMkLst>
        <pc:spChg chg="mod">
          <ac:chgData name="Aaron J Masino" userId="2136f450-c1a6-467a-901d-8891005589d6" providerId="ADAL" clId="{ACC460FB-EDC5-55C8-B349-F928A764A37C}" dt="2025-11-25T20:28:31.779" v="2689" actId="20577"/>
          <ac:spMkLst>
            <pc:docMk/>
            <pc:sldMk cId="475653467" sldId="268"/>
            <ac:spMk id="7" creationId="{3F9D514A-16D4-5DCE-D544-F1D1B004C69C}"/>
          </ac:spMkLst>
        </pc:spChg>
        <pc:spChg chg="mod">
          <ac:chgData name="Aaron J Masino" userId="2136f450-c1a6-467a-901d-8891005589d6" providerId="ADAL" clId="{ACC460FB-EDC5-55C8-B349-F928A764A37C}" dt="2025-11-25T20:33:29.746" v="2776" actId="20577"/>
          <ac:spMkLst>
            <pc:docMk/>
            <pc:sldMk cId="475653467" sldId="268"/>
            <ac:spMk id="14" creationId="{185B8DF1-56FC-0808-1373-080728989661}"/>
          </ac:spMkLst>
        </pc:spChg>
        <pc:picChg chg="mod modCrop">
          <ac:chgData name="Aaron J Masino" userId="2136f450-c1a6-467a-901d-8891005589d6" providerId="ADAL" clId="{ACC460FB-EDC5-55C8-B349-F928A764A37C}" dt="2025-11-25T20:29:22.100" v="2692" actId="732"/>
          <ac:picMkLst>
            <pc:docMk/>
            <pc:sldMk cId="475653467" sldId="268"/>
            <ac:picMk id="3" creationId="{5E26420C-E90B-1981-E63C-670747806D34}"/>
          </ac:picMkLst>
        </pc:picChg>
        <pc:picChg chg="add mod">
          <ac:chgData name="Aaron J Masino" userId="2136f450-c1a6-467a-901d-8891005589d6" providerId="ADAL" clId="{ACC460FB-EDC5-55C8-B349-F928A764A37C}" dt="2025-11-25T20:30:46.222" v="2699" actId="1076"/>
          <ac:picMkLst>
            <pc:docMk/>
            <pc:sldMk cId="475653467" sldId="268"/>
            <ac:picMk id="4" creationId="{53785FFF-78EC-4657-29A1-1E7EF30D0ADB}"/>
          </ac:picMkLst>
        </pc:picChg>
        <pc:picChg chg="add mod modCrop">
          <ac:chgData name="Aaron J Masino" userId="2136f450-c1a6-467a-901d-8891005589d6" providerId="ADAL" clId="{ACC460FB-EDC5-55C8-B349-F928A764A37C}" dt="2025-11-25T20:31:49.973" v="2708" actId="1076"/>
          <ac:picMkLst>
            <pc:docMk/>
            <pc:sldMk cId="475653467" sldId="268"/>
            <ac:picMk id="5" creationId="{096FF163-7905-74EC-4573-711CC065DD7C}"/>
          </ac:picMkLst>
        </pc:picChg>
      </pc:sldChg>
      <pc:sldChg chg="modSp add mod">
        <pc:chgData name="Aaron J Masino" userId="2136f450-c1a6-467a-901d-8891005589d6" providerId="ADAL" clId="{ACC460FB-EDC5-55C8-B349-F928A764A37C}" dt="2025-11-25T20:34:33.575" v="2812" actId="20577"/>
        <pc:sldMkLst>
          <pc:docMk/>
          <pc:sldMk cId="4002247356" sldId="269"/>
        </pc:sldMkLst>
        <pc:spChg chg="mod">
          <ac:chgData name="Aaron J Masino" userId="2136f450-c1a6-467a-901d-8891005589d6" providerId="ADAL" clId="{ACC460FB-EDC5-55C8-B349-F928A764A37C}" dt="2025-11-25T20:34:33.575" v="2812" actId="20577"/>
          <ac:spMkLst>
            <pc:docMk/>
            <pc:sldMk cId="4002247356" sldId="269"/>
            <ac:spMk id="2" creationId="{77ADA355-FB88-9664-7459-EAF43713C356}"/>
          </ac:spMkLst>
        </pc:spChg>
      </pc:sldChg>
      <pc:sldChg chg="modSp add del">
        <pc:chgData name="Aaron J Masino" userId="2136f450-c1a6-467a-901d-8891005589d6" providerId="ADAL" clId="{ACC460FB-EDC5-55C8-B349-F928A764A37C}" dt="2025-11-28T17:09:48.194" v="17606" actId="2696"/>
        <pc:sldMkLst>
          <pc:docMk/>
          <pc:sldMk cId="616269540" sldId="270"/>
        </pc:sldMkLst>
      </pc:sldChg>
      <pc:sldChg chg="modSp add mod">
        <pc:chgData name="Aaron J Masino" userId="2136f450-c1a6-467a-901d-8891005589d6" providerId="ADAL" clId="{ACC460FB-EDC5-55C8-B349-F928A764A37C}" dt="2025-11-26T15:39:13.233" v="5673" actId="20577"/>
        <pc:sldMkLst>
          <pc:docMk/>
          <pc:sldMk cId="415639735" sldId="271"/>
        </pc:sldMkLst>
        <pc:spChg chg="mod">
          <ac:chgData name="Aaron J Masino" userId="2136f450-c1a6-467a-901d-8891005589d6" providerId="ADAL" clId="{ACC460FB-EDC5-55C8-B349-F928A764A37C}" dt="2025-11-26T15:39:13.233" v="5673" actId="20577"/>
          <ac:spMkLst>
            <pc:docMk/>
            <pc:sldMk cId="415639735" sldId="271"/>
            <ac:spMk id="2" creationId="{8E3FA4C7-7B68-3AAD-2533-12BF97709C00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1-26T13:30:29.210" v="3611" actId="478"/>
        <pc:sldMkLst>
          <pc:docMk/>
          <pc:sldMk cId="711773121" sldId="273"/>
        </pc:sldMkLst>
        <pc:spChg chg="mod">
          <ac:chgData name="Aaron J Masino" userId="2136f450-c1a6-467a-901d-8891005589d6" providerId="ADAL" clId="{ACC460FB-EDC5-55C8-B349-F928A764A37C}" dt="2025-11-26T13:29:52.387" v="3606" actId="20577"/>
          <ac:spMkLst>
            <pc:docMk/>
            <pc:sldMk cId="711773121" sldId="273"/>
            <ac:spMk id="2" creationId="{3A89474D-E32E-2F2E-EF02-87234A7F892A}"/>
          </ac:spMkLst>
        </pc:spChg>
        <pc:spChg chg="mod">
          <ac:chgData name="Aaron J Masino" userId="2136f450-c1a6-467a-901d-8891005589d6" providerId="ADAL" clId="{ACC460FB-EDC5-55C8-B349-F928A764A37C}" dt="2025-11-26T13:30:25.553" v="3610" actId="20577"/>
          <ac:spMkLst>
            <pc:docMk/>
            <pc:sldMk cId="711773121" sldId="273"/>
            <ac:spMk id="3" creationId="{31F16C9B-CCA1-D9D0-EA9E-31B8865A6C8D}"/>
          </ac:spMkLst>
        </pc:spChg>
        <pc:picChg chg="add mod">
          <ac:chgData name="Aaron J Masino" userId="2136f450-c1a6-467a-901d-8891005589d6" providerId="ADAL" clId="{ACC460FB-EDC5-55C8-B349-F928A764A37C}" dt="2025-11-26T13:13:26.573" v="2936" actId="14100"/>
          <ac:picMkLst>
            <pc:docMk/>
            <pc:sldMk cId="711773121" sldId="273"/>
            <ac:picMk id="7" creationId="{A82BF52E-AFC8-E1D0-ECF4-BADA03240C42}"/>
          </ac:picMkLst>
        </pc:picChg>
        <pc:picChg chg="add mod">
          <ac:chgData name="Aaron J Masino" userId="2136f450-c1a6-467a-901d-8891005589d6" providerId="ADAL" clId="{ACC460FB-EDC5-55C8-B349-F928A764A37C}" dt="2025-11-26T13:09:41.115" v="2922" actId="1076"/>
          <ac:picMkLst>
            <pc:docMk/>
            <pc:sldMk cId="711773121" sldId="273"/>
            <ac:picMk id="2050" creationId="{190F7388-50B1-863B-D708-0D655A03A6D5}"/>
          </ac:picMkLst>
        </pc:picChg>
      </pc:sldChg>
      <pc:sldChg chg="modSp add mod">
        <pc:chgData name="Aaron J Masino" userId="2136f450-c1a6-467a-901d-8891005589d6" providerId="ADAL" clId="{ACC460FB-EDC5-55C8-B349-F928A764A37C}" dt="2025-11-26T13:31:11.808" v="3620" actId="1076"/>
        <pc:sldMkLst>
          <pc:docMk/>
          <pc:sldMk cId="1304370928" sldId="274"/>
        </pc:sldMkLst>
        <pc:spChg chg="mod">
          <ac:chgData name="Aaron J Masino" userId="2136f450-c1a6-467a-901d-8891005589d6" providerId="ADAL" clId="{ACC460FB-EDC5-55C8-B349-F928A764A37C}" dt="2025-11-26T13:31:11.808" v="3620" actId="1076"/>
          <ac:spMkLst>
            <pc:docMk/>
            <pc:sldMk cId="1304370928" sldId="274"/>
            <ac:spMk id="8" creationId="{000C512C-45DA-2ADD-6ED9-89E2C9FE2EB6}"/>
          </ac:spMkLst>
        </pc:spChg>
      </pc:sldChg>
      <pc:sldChg chg="addSp modSp new mod">
        <pc:chgData name="Aaron J Masino" userId="2136f450-c1a6-467a-901d-8891005589d6" providerId="ADAL" clId="{ACC460FB-EDC5-55C8-B349-F928A764A37C}" dt="2025-11-26T14:37:08.782" v="4768" actId="1076"/>
        <pc:sldMkLst>
          <pc:docMk/>
          <pc:sldMk cId="1405766637" sldId="275"/>
        </pc:sldMkLst>
        <pc:spChg chg="mod">
          <ac:chgData name="Aaron J Masino" userId="2136f450-c1a6-467a-901d-8891005589d6" providerId="ADAL" clId="{ACC460FB-EDC5-55C8-B349-F928A764A37C}" dt="2025-11-26T13:31:50.069" v="3657" actId="20577"/>
          <ac:spMkLst>
            <pc:docMk/>
            <pc:sldMk cId="1405766637" sldId="275"/>
            <ac:spMk id="2" creationId="{92EFF226-FCCB-6064-D3C6-B2E65D7EF94E}"/>
          </ac:spMkLst>
        </pc:spChg>
        <pc:spChg chg="mod">
          <ac:chgData name="Aaron J Masino" userId="2136f450-c1a6-467a-901d-8891005589d6" providerId="ADAL" clId="{ACC460FB-EDC5-55C8-B349-F928A764A37C}" dt="2025-11-26T14:11:37.659" v="3801" actId="5793"/>
          <ac:spMkLst>
            <pc:docMk/>
            <pc:sldMk cId="1405766637" sldId="275"/>
            <ac:spMk id="3" creationId="{F73FE6F9-EB53-8734-BB70-5E521C8F3164}"/>
          </ac:spMkLst>
        </pc:spChg>
        <pc:picChg chg="add mod">
          <ac:chgData name="Aaron J Masino" userId="2136f450-c1a6-467a-901d-8891005589d6" providerId="ADAL" clId="{ACC460FB-EDC5-55C8-B349-F928A764A37C}" dt="2025-11-26T14:37:06.920" v="4767" actId="1076"/>
          <ac:picMkLst>
            <pc:docMk/>
            <pc:sldMk cId="1405766637" sldId="275"/>
            <ac:picMk id="4098" creationId="{0283C0B2-66FC-17EF-0C81-CE6284DB520B}"/>
          </ac:picMkLst>
        </pc:picChg>
        <pc:picChg chg="add mod">
          <ac:chgData name="Aaron J Masino" userId="2136f450-c1a6-467a-901d-8891005589d6" providerId="ADAL" clId="{ACC460FB-EDC5-55C8-B349-F928A764A37C}" dt="2025-11-26T14:37:08.782" v="4768" actId="1076"/>
          <ac:picMkLst>
            <pc:docMk/>
            <pc:sldMk cId="1405766637" sldId="275"/>
            <ac:picMk id="4100" creationId="{845BC49E-1382-5158-23F2-93EA663108C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26T14:37:19.433" v="4770"/>
        <pc:sldMkLst>
          <pc:docMk/>
          <pc:sldMk cId="2672762380" sldId="277"/>
        </pc:sldMkLst>
        <pc:spChg chg="mod">
          <ac:chgData name="Aaron J Masino" userId="2136f450-c1a6-467a-901d-8891005589d6" providerId="ADAL" clId="{ACC460FB-EDC5-55C8-B349-F928A764A37C}" dt="2025-11-26T14:16:30.565" v="4138" actId="207"/>
          <ac:spMkLst>
            <pc:docMk/>
            <pc:sldMk cId="2672762380" sldId="277"/>
            <ac:spMk id="2" creationId="{EC30CD6E-A763-4776-1B74-7432D9E6720C}"/>
          </ac:spMkLst>
        </pc:spChg>
        <pc:spChg chg="mod">
          <ac:chgData name="Aaron J Masino" userId="2136f450-c1a6-467a-901d-8891005589d6" providerId="ADAL" clId="{ACC460FB-EDC5-55C8-B349-F928A764A37C}" dt="2025-11-26T14:16:10.581" v="4136" actId="207"/>
          <ac:spMkLst>
            <pc:docMk/>
            <pc:sldMk cId="2672762380" sldId="277"/>
            <ac:spMk id="3" creationId="{08116F25-0082-9171-CDC9-105AC94E3ED0}"/>
          </ac:spMkLst>
        </pc:spChg>
        <pc:picChg chg="add mod">
          <ac:chgData name="Aaron J Masino" userId="2136f450-c1a6-467a-901d-8891005589d6" providerId="ADAL" clId="{ACC460FB-EDC5-55C8-B349-F928A764A37C}" dt="2025-11-26T14:37:19.433" v="4770"/>
          <ac:picMkLst>
            <pc:docMk/>
            <pc:sldMk cId="2672762380" sldId="277"/>
            <ac:picMk id="4" creationId="{30309A47-327B-7832-23A1-87FB0F8C772E}"/>
          </ac:picMkLst>
        </pc:picChg>
        <pc:picChg chg="add mod">
          <ac:chgData name="Aaron J Masino" userId="2136f450-c1a6-467a-901d-8891005589d6" providerId="ADAL" clId="{ACC460FB-EDC5-55C8-B349-F928A764A37C}" dt="2025-11-26T14:37:19.433" v="4770"/>
          <ac:picMkLst>
            <pc:docMk/>
            <pc:sldMk cId="2672762380" sldId="277"/>
            <ac:picMk id="5" creationId="{34B56510-6989-6843-E250-A7BED1CB7B96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26T14:37:23.854" v="4772"/>
        <pc:sldMkLst>
          <pc:docMk/>
          <pc:sldMk cId="789913928" sldId="278"/>
        </pc:sldMkLst>
        <pc:spChg chg="mod">
          <ac:chgData name="Aaron J Masino" userId="2136f450-c1a6-467a-901d-8891005589d6" providerId="ADAL" clId="{ACC460FB-EDC5-55C8-B349-F928A764A37C}" dt="2025-11-26T14:16:56.710" v="4145" actId="207"/>
          <ac:spMkLst>
            <pc:docMk/>
            <pc:sldMk cId="789913928" sldId="278"/>
            <ac:spMk id="2" creationId="{6ED296E4-E52D-C332-9CE1-E4E93C79A9BA}"/>
          </ac:spMkLst>
        </pc:spChg>
        <pc:spChg chg="mod">
          <ac:chgData name="Aaron J Masino" userId="2136f450-c1a6-467a-901d-8891005589d6" providerId="ADAL" clId="{ACC460FB-EDC5-55C8-B349-F928A764A37C}" dt="2025-11-26T14:33:05.219" v="4697" actId="114"/>
          <ac:spMkLst>
            <pc:docMk/>
            <pc:sldMk cId="789913928" sldId="278"/>
            <ac:spMk id="3" creationId="{615FAB80-A016-D1EC-E81B-794C90F662D1}"/>
          </ac:spMkLst>
        </pc:spChg>
        <pc:picChg chg="add mod">
          <ac:chgData name="Aaron J Masino" userId="2136f450-c1a6-467a-901d-8891005589d6" providerId="ADAL" clId="{ACC460FB-EDC5-55C8-B349-F928A764A37C}" dt="2025-11-26T14:37:23.854" v="4772"/>
          <ac:picMkLst>
            <pc:docMk/>
            <pc:sldMk cId="789913928" sldId="278"/>
            <ac:picMk id="4" creationId="{D7F22F78-34EF-92D5-1DB8-5921A04269DD}"/>
          </ac:picMkLst>
        </pc:picChg>
        <pc:picChg chg="add mod">
          <ac:chgData name="Aaron J Masino" userId="2136f450-c1a6-467a-901d-8891005589d6" providerId="ADAL" clId="{ACC460FB-EDC5-55C8-B349-F928A764A37C}" dt="2025-11-26T14:37:23.854" v="4772"/>
          <ac:picMkLst>
            <pc:docMk/>
            <pc:sldMk cId="789913928" sldId="278"/>
            <ac:picMk id="5" creationId="{55F5C80D-2428-F215-2571-174172B05FC7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26T14:42:24.579" v="4786" actId="1076"/>
        <pc:sldMkLst>
          <pc:docMk/>
          <pc:sldMk cId="1822263760" sldId="279"/>
        </pc:sldMkLst>
        <pc:spChg chg="mod">
          <ac:chgData name="Aaron J Masino" userId="2136f450-c1a6-467a-901d-8891005589d6" providerId="ADAL" clId="{ACC460FB-EDC5-55C8-B349-F928A764A37C}" dt="2025-11-26T14:24:23.612" v="4569" actId="20577"/>
          <ac:spMkLst>
            <pc:docMk/>
            <pc:sldMk cId="1822263760" sldId="279"/>
            <ac:spMk id="2" creationId="{49D53650-DEAB-D173-D9A0-7A9462EA2520}"/>
          </ac:spMkLst>
        </pc:spChg>
        <pc:spChg chg="mod">
          <ac:chgData name="Aaron J Masino" userId="2136f450-c1a6-467a-901d-8891005589d6" providerId="ADAL" clId="{ACC460FB-EDC5-55C8-B349-F928A764A37C}" dt="2025-11-26T14:41:53.112" v="4782" actId="20577"/>
          <ac:spMkLst>
            <pc:docMk/>
            <pc:sldMk cId="1822263760" sldId="279"/>
            <ac:spMk id="3" creationId="{89406BC1-17FF-7946-5D4B-6AF430310129}"/>
          </ac:spMkLst>
        </pc:spChg>
        <pc:picChg chg="add mod">
          <ac:chgData name="Aaron J Masino" userId="2136f450-c1a6-467a-901d-8891005589d6" providerId="ADAL" clId="{ACC460FB-EDC5-55C8-B349-F928A764A37C}" dt="2025-11-26T14:37:30.692" v="4774"/>
          <ac:picMkLst>
            <pc:docMk/>
            <pc:sldMk cId="1822263760" sldId="279"/>
            <ac:picMk id="5" creationId="{AB38AAB0-1E25-8AFE-035B-74A433488A35}"/>
          </ac:picMkLst>
        </pc:picChg>
        <pc:picChg chg="add mod">
          <ac:chgData name="Aaron J Masino" userId="2136f450-c1a6-467a-901d-8891005589d6" providerId="ADAL" clId="{ACC460FB-EDC5-55C8-B349-F928A764A37C}" dt="2025-11-26T14:37:30.692" v="4774"/>
          <ac:picMkLst>
            <pc:docMk/>
            <pc:sldMk cId="1822263760" sldId="279"/>
            <ac:picMk id="6" creationId="{5F2FBBED-CD56-574C-A6BB-043346A3E8C2}"/>
          </ac:picMkLst>
        </pc:picChg>
        <pc:picChg chg="add mod">
          <ac:chgData name="Aaron J Masino" userId="2136f450-c1a6-467a-901d-8891005589d6" providerId="ADAL" clId="{ACC460FB-EDC5-55C8-B349-F928A764A37C}" dt="2025-11-26T14:42:24.579" v="4786" actId="1076"/>
          <ac:picMkLst>
            <pc:docMk/>
            <pc:sldMk cId="1822263760" sldId="279"/>
            <ac:picMk id="7" creationId="{75F2C2BD-6ACA-B600-7A48-1E38D3629DCD}"/>
          </ac:picMkLst>
        </pc:picChg>
      </pc:sldChg>
      <pc:sldChg chg="modSp add mod ord">
        <pc:chgData name="Aaron J Masino" userId="2136f450-c1a6-467a-901d-8891005589d6" providerId="ADAL" clId="{ACC460FB-EDC5-55C8-B349-F928A764A37C}" dt="2025-11-26T14:45:35.894" v="5052" actId="14100"/>
        <pc:sldMkLst>
          <pc:docMk/>
          <pc:sldMk cId="836329331" sldId="280"/>
        </pc:sldMkLst>
        <pc:spChg chg="mod">
          <ac:chgData name="Aaron J Masino" userId="2136f450-c1a6-467a-901d-8891005589d6" providerId="ADAL" clId="{ACC460FB-EDC5-55C8-B349-F928A764A37C}" dt="2025-11-26T14:43:54.523" v="4820" actId="20577"/>
          <ac:spMkLst>
            <pc:docMk/>
            <pc:sldMk cId="836329331" sldId="280"/>
            <ac:spMk id="2" creationId="{805B8B22-ED13-4085-8411-FD4067C5190F}"/>
          </ac:spMkLst>
        </pc:spChg>
        <pc:spChg chg="mod">
          <ac:chgData name="Aaron J Masino" userId="2136f450-c1a6-467a-901d-8891005589d6" providerId="ADAL" clId="{ACC460FB-EDC5-55C8-B349-F928A764A37C}" dt="2025-11-26T14:45:35.894" v="5052" actId="14100"/>
          <ac:spMkLst>
            <pc:docMk/>
            <pc:sldMk cId="836329331" sldId="280"/>
            <ac:spMk id="3" creationId="{1CEB1E7F-B138-7A1A-5544-992327570A77}"/>
          </ac:spMkLst>
        </pc:spChg>
      </pc:sldChg>
      <pc:sldChg chg="modSp add mod">
        <pc:chgData name="Aaron J Masino" userId="2136f450-c1a6-467a-901d-8891005589d6" providerId="ADAL" clId="{ACC460FB-EDC5-55C8-B349-F928A764A37C}" dt="2025-11-26T14:57:55.200" v="5415" actId="20577"/>
        <pc:sldMkLst>
          <pc:docMk/>
          <pc:sldMk cId="3790741640" sldId="281"/>
        </pc:sldMkLst>
        <pc:spChg chg="mod">
          <ac:chgData name="Aaron J Masino" userId="2136f450-c1a6-467a-901d-8891005589d6" providerId="ADAL" clId="{ACC460FB-EDC5-55C8-B349-F928A764A37C}" dt="2025-11-26T14:48:05.551" v="5094" actId="20577"/>
          <ac:spMkLst>
            <pc:docMk/>
            <pc:sldMk cId="3790741640" sldId="281"/>
            <ac:spMk id="2" creationId="{10E01453-4389-CAC2-424D-EDC3EC0B8B1D}"/>
          </ac:spMkLst>
        </pc:spChg>
        <pc:spChg chg="mod">
          <ac:chgData name="Aaron J Masino" userId="2136f450-c1a6-467a-901d-8891005589d6" providerId="ADAL" clId="{ACC460FB-EDC5-55C8-B349-F928A764A37C}" dt="2025-11-26T14:57:55.200" v="5415" actId="20577"/>
          <ac:spMkLst>
            <pc:docMk/>
            <pc:sldMk cId="3790741640" sldId="281"/>
            <ac:spMk id="3" creationId="{6AC8DC87-7070-C4C8-1231-2D2B5EAAE4F4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1-26T15:35:44.460" v="5642" actId="14100"/>
        <pc:sldMkLst>
          <pc:docMk/>
          <pc:sldMk cId="26978315" sldId="282"/>
        </pc:sldMkLst>
        <pc:spChg chg="mod">
          <ac:chgData name="Aaron J Masino" userId="2136f450-c1a6-467a-901d-8891005589d6" providerId="ADAL" clId="{ACC460FB-EDC5-55C8-B349-F928A764A37C}" dt="2025-11-26T15:24:21.217" v="5463" actId="20577"/>
          <ac:spMkLst>
            <pc:docMk/>
            <pc:sldMk cId="26978315" sldId="282"/>
            <ac:spMk id="2" creationId="{B612D6B9-6D14-0ED3-0D4D-F698B1A8D1EF}"/>
          </ac:spMkLst>
        </pc:spChg>
        <pc:spChg chg="mod">
          <ac:chgData name="Aaron J Masino" userId="2136f450-c1a6-467a-901d-8891005589d6" providerId="ADAL" clId="{ACC460FB-EDC5-55C8-B349-F928A764A37C}" dt="2025-11-26T15:26:27.953" v="5602" actId="20577"/>
          <ac:spMkLst>
            <pc:docMk/>
            <pc:sldMk cId="26978315" sldId="282"/>
            <ac:spMk id="3" creationId="{CB7D212F-EFDA-C759-C4FD-AEF863F58DD9}"/>
          </ac:spMkLst>
        </pc:spChg>
        <pc:spChg chg="add mod">
          <ac:chgData name="Aaron J Masino" userId="2136f450-c1a6-467a-901d-8891005589d6" providerId="ADAL" clId="{ACC460FB-EDC5-55C8-B349-F928A764A37C}" dt="2025-11-26T15:35:44.460" v="5642" actId="14100"/>
          <ac:spMkLst>
            <pc:docMk/>
            <pc:sldMk cId="26978315" sldId="282"/>
            <ac:spMk id="16" creationId="{70FAA988-AADD-2B0A-4098-EA7AEE7A3320}"/>
          </ac:spMkLst>
        </pc:spChg>
        <pc:picChg chg="mod">
          <ac:chgData name="Aaron J Masino" userId="2136f450-c1a6-467a-901d-8891005589d6" providerId="ADAL" clId="{ACC460FB-EDC5-55C8-B349-F928A764A37C}" dt="2025-11-26T15:34:38.374" v="5631" actId="1076"/>
          <ac:picMkLst>
            <pc:docMk/>
            <pc:sldMk cId="26978315" sldId="282"/>
            <ac:picMk id="14" creationId="{02621312-1F04-64FE-47B9-CB72CF588C4D}"/>
          </ac:picMkLst>
        </pc:picChg>
      </pc:sldChg>
      <pc:sldChg chg="addSp modSp new mod">
        <pc:chgData name="Aaron J Masino" userId="2136f450-c1a6-467a-901d-8891005589d6" providerId="ADAL" clId="{ACC460FB-EDC5-55C8-B349-F928A764A37C}" dt="2025-11-26T16:02:49.531" v="6523" actId="207"/>
        <pc:sldMkLst>
          <pc:docMk/>
          <pc:sldMk cId="4105875946" sldId="283"/>
        </pc:sldMkLst>
        <pc:spChg chg="mod">
          <ac:chgData name="Aaron J Masino" userId="2136f450-c1a6-467a-901d-8891005589d6" providerId="ADAL" clId="{ACC460FB-EDC5-55C8-B349-F928A764A37C}" dt="2025-11-26T15:39:48.823" v="5705" actId="20577"/>
          <ac:spMkLst>
            <pc:docMk/>
            <pc:sldMk cId="4105875946" sldId="283"/>
            <ac:spMk id="2" creationId="{D72D18D3-51BB-263F-F47B-B785BF2DF973}"/>
          </ac:spMkLst>
        </pc:spChg>
        <pc:spChg chg="mod">
          <ac:chgData name="Aaron J Masino" userId="2136f450-c1a6-467a-901d-8891005589d6" providerId="ADAL" clId="{ACC460FB-EDC5-55C8-B349-F928A764A37C}" dt="2025-11-26T16:02:49.531" v="6523" actId="207"/>
          <ac:spMkLst>
            <pc:docMk/>
            <pc:sldMk cId="4105875946" sldId="283"/>
            <ac:spMk id="3" creationId="{AFC05BF3-9ECF-6F4F-4D44-9637605155F9}"/>
          </ac:spMkLst>
        </pc:spChg>
        <pc:spChg chg="add mod">
          <ac:chgData name="Aaron J Masino" userId="2136f450-c1a6-467a-901d-8891005589d6" providerId="ADAL" clId="{ACC460FB-EDC5-55C8-B349-F928A764A37C}" dt="2025-11-26T15:43:54.257" v="5953" actId="2085"/>
          <ac:spMkLst>
            <pc:docMk/>
            <pc:sldMk cId="4105875946" sldId="283"/>
            <ac:spMk id="6" creationId="{715DA445-CE8E-EDB3-62E8-4BFAABC5FA4A}"/>
          </ac:spMkLst>
        </pc:spChg>
        <pc:spChg chg="add mod">
          <ac:chgData name="Aaron J Masino" userId="2136f450-c1a6-467a-901d-8891005589d6" providerId="ADAL" clId="{ACC460FB-EDC5-55C8-B349-F928A764A37C}" dt="2025-11-26T15:47:17.739" v="6173"/>
          <ac:spMkLst>
            <pc:docMk/>
            <pc:sldMk cId="4105875946" sldId="283"/>
            <ac:spMk id="10" creationId="{472B11D7-0B78-0467-79FA-A3525B80A09E}"/>
          </ac:spMkLst>
        </pc:spChg>
        <pc:grpChg chg="add mod">
          <ac:chgData name="Aaron J Masino" userId="2136f450-c1a6-467a-901d-8891005589d6" providerId="ADAL" clId="{ACC460FB-EDC5-55C8-B349-F928A764A37C}" dt="2025-11-26T15:44:00.972" v="5955" actId="1076"/>
          <ac:grpSpMkLst>
            <pc:docMk/>
            <pc:sldMk cId="4105875946" sldId="283"/>
            <ac:grpSpMk id="7" creationId="{EE084D3E-DE2B-5E82-2160-1FAD76C2B1FB}"/>
          </ac:grpSpMkLst>
        </pc:grpChg>
        <pc:grpChg chg="add mod">
          <ac:chgData name="Aaron J Masino" userId="2136f450-c1a6-467a-901d-8891005589d6" providerId="ADAL" clId="{ACC460FB-EDC5-55C8-B349-F928A764A37C}" dt="2025-11-26T15:45:28.321" v="5963" actId="1076"/>
          <ac:grpSpMkLst>
            <pc:docMk/>
            <pc:sldMk cId="4105875946" sldId="283"/>
            <ac:grpSpMk id="9" creationId="{513D86C6-0BBD-E871-A471-1F3C036106B2}"/>
          </ac:grpSpMkLst>
        </pc:grpChg>
        <pc:picChg chg="add mod">
          <ac:chgData name="Aaron J Masino" userId="2136f450-c1a6-467a-901d-8891005589d6" providerId="ADAL" clId="{ACC460FB-EDC5-55C8-B349-F928A764A37C}" dt="2025-11-26T15:42:22.087" v="5940" actId="1076"/>
          <ac:picMkLst>
            <pc:docMk/>
            <pc:sldMk cId="4105875946" sldId="283"/>
            <ac:picMk id="4" creationId="{E88E01D8-5942-AB1B-E11F-75134318FEBC}"/>
          </ac:picMkLst>
        </pc:picChg>
        <pc:picChg chg="add mod">
          <ac:chgData name="Aaron J Masino" userId="2136f450-c1a6-467a-901d-8891005589d6" providerId="ADAL" clId="{ACC460FB-EDC5-55C8-B349-F928A764A37C}" dt="2025-11-26T15:43:36.165" v="5950" actId="14100"/>
          <ac:picMkLst>
            <pc:docMk/>
            <pc:sldMk cId="4105875946" sldId="283"/>
            <ac:picMk id="5" creationId="{FF385569-1206-0435-5BB3-D179FDAD0853}"/>
          </ac:picMkLst>
        </pc:picChg>
        <pc:picChg chg="add mod">
          <ac:chgData name="Aaron J Masino" userId="2136f450-c1a6-467a-901d-8891005589d6" providerId="ADAL" clId="{ACC460FB-EDC5-55C8-B349-F928A764A37C}" dt="2025-11-26T15:44:59.339" v="5959" actId="1076"/>
          <ac:picMkLst>
            <pc:docMk/>
            <pc:sldMk cId="4105875946" sldId="283"/>
            <ac:picMk id="8" creationId="{1A62F44B-62CA-6CFC-EE18-3BCADCBD5E1C}"/>
          </ac:picMkLst>
        </pc:picChg>
      </pc:sldChg>
      <pc:sldChg chg="modSp add mod">
        <pc:chgData name="Aaron J Masino" userId="2136f450-c1a6-467a-901d-8891005589d6" providerId="ADAL" clId="{ACC460FB-EDC5-55C8-B349-F928A764A37C}" dt="2025-11-26T20:35:31.461" v="7706" actId="20577"/>
        <pc:sldMkLst>
          <pc:docMk/>
          <pc:sldMk cId="2335151879" sldId="284"/>
        </pc:sldMkLst>
        <pc:spChg chg="mod">
          <ac:chgData name="Aaron J Masino" userId="2136f450-c1a6-467a-901d-8891005589d6" providerId="ADAL" clId="{ACC460FB-EDC5-55C8-B349-F928A764A37C}" dt="2025-11-26T15:52:21.642" v="6374" actId="20577"/>
          <ac:spMkLst>
            <pc:docMk/>
            <pc:sldMk cId="2335151879" sldId="284"/>
            <ac:spMk id="2" creationId="{EC510A49-487D-E9FD-6918-2A47E6ED149D}"/>
          </ac:spMkLst>
        </pc:spChg>
        <pc:spChg chg="mod">
          <ac:chgData name="Aaron J Masino" userId="2136f450-c1a6-467a-901d-8891005589d6" providerId="ADAL" clId="{ACC460FB-EDC5-55C8-B349-F928A764A37C}" dt="2025-11-26T20:35:31.461" v="7706" actId="20577"/>
          <ac:spMkLst>
            <pc:docMk/>
            <pc:sldMk cId="2335151879" sldId="284"/>
            <ac:spMk id="3" creationId="{FC18BDEE-B468-FB27-52A7-2CF6AFBBF66E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27T13:58:29.581" v="11121" actId="207"/>
        <pc:sldMkLst>
          <pc:docMk/>
          <pc:sldMk cId="814432666" sldId="285"/>
        </pc:sldMkLst>
        <pc:spChg chg="mod">
          <ac:chgData name="Aaron J Masino" userId="2136f450-c1a6-467a-901d-8891005589d6" providerId="ADAL" clId="{ACC460FB-EDC5-55C8-B349-F928A764A37C}" dt="2025-11-26T15:52:36.616" v="6382" actId="20577"/>
          <ac:spMkLst>
            <pc:docMk/>
            <pc:sldMk cId="814432666" sldId="285"/>
            <ac:spMk id="2" creationId="{C3F0D633-2B9B-1C47-9E83-D8D53698E129}"/>
          </ac:spMkLst>
        </pc:spChg>
        <pc:spChg chg="mod">
          <ac:chgData name="Aaron J Masino" userId="2136f450-c1a6-467a-901d-8891005589d6" providerId="ADAL" clId="{ACC460FB-EDC5-55C8-B349-F928A764A37C}" dt="2025-11-27T13:58:29.581" v="11121" actId="207"/>
          <ac:spMkLst>
            <pc:docMk/>
            <pc:sldMk cId="814432666" sldId="285"/>
            <ac:spMk id="3" creationId="{1EEE10F1-C6A7-17CE-8183-CEB7DC89006D}"/>
          </ac:spMkLst>
        </pc:spChg>
        <pc:picChg chg="add mod">
          <ac:chgData name="Aaron J Masino" userId="2136f450-c1a6-467a-901d-8891005589d6" providerId="ADAL" clId="{ACC460FB-EDC5-55C8-B349-F928A764A37C}" dt="2025-11-26T16:12:37.483" v="7273" actId="1076"/>
          <ac:picMkLst>
            <pc:docMk/>
            <pc:sldMk cId="814432666" sldId="285"/>
            <ac:picMk id="11" creationId="{8B3E94E1-E457-8A97-5276-335F9D3FD565}"/>
          </ac:picMkLst>
        </pc:picChg>
      </pc:sldChg>
      <pc:sldChg chg="modSp new mod">
        <pc:chgData name="Aaron J Masino" userId="2136f450-c1a6-467a-901d-8891005589d6" providerId="ADAL" clId="{ACC460FB-EDC5-55C8-B349-F928A764A37C}" dt="2025-11-26T20:59:20.588" v="9115" actId="20577"/>
        <pc:sldMkLst>
          <pc:docMk/>
          <pc:sldMk cId="28078694" sldId="286"/>
        </pc:sldMkLst>
        <pc:spChg chg="mod">
          <ac:chgData name="Aaron J Masino" userId="2136f450-c1a6-467a-901d-8891005589d6" providerId="ADAL" clId="{ACC460FB-EDC5-55C8-B349-F928A764A37C}" dt="2025-11-26T20:59:20.588" v="9115" actId="20577"/>
          <ac:spMkLst>
            <pc:docMk/>
            <pc:sldMk cId="28078694" sldId="286"/>
            <ac:spMk id="2" creationId="{11F04119-5972-BBCB-009A-16C02AA36611}"/>
          </ac:spMkLst>
        </pc:spChg>
        <pc:spChg chg="mod">
          <ac:chgData name="Aaron J Masino" userId="2136f450-c1a6-467a-901d-8891005589d6" providerId="ADAL" clId="{ACC460FB-EDC5-55C8-B349-F928A764A37C}" dt="2025-11-26T20:50:53.342" v="8725" actId="20577"/>
          <ac:spMkLst>
            <pc:docMk/>
            <pc:sldMk cId="28078694" sldId="286"/>
            <ac:spMk id="3" creationId="{E4010690-307D-9284-AF87-B5D96EBF7670}"/>
          </ac:spMkLst>
        </pc:spChg>
      </pc:sldChg>
      <pc:sldChg chg="delSp modSp add mod delAnim modAnim">
        <pc:chgData name="Aaron J Masino" userId="2136f450-c1a6-467a-901d-8891005589d6" providerId="ADAL" clId="{ACC460FB-EDC5-55C8-B349-F928A764A37C}" dt="2025-11-27T13:56:26.200" v="11086" actId="20577"/>
        <pc:sldMkLst>
          <pc:docMk/>
          <pc:sldMk cId="1570585131" sldId="817"/>
        </pc:sldMkLst>
        <pc:spChg chg="mod">
          <ac:chgData name="Aaron J Masino" userId="2136f450-c1a6-467a-901d-8891005589d6" providerId="ADAL" clId="{ACC460FB-EDC5-55C8-B349-F928A764A37C}" dt="2025-11-27T13:56:26.200" v="11086" actId="20577"/>
          <ac:spMkLst>
            <pc:docMk/>
            <pc:sldMk cId="1570585131" sldId="817"/>
            <ac:spMk id="2" creationId="{A246FAEC-1537-3D23-6102-9A21B75650AD}"/>
          </ac:spMkLst>
        </pc:spChg>
        <pc:spChg chg="mod">
          <ac:chgData name="Aaron J Masino" userId="2136f450-c1a6-467a-901d-8891005589d6" providerId="ADAL" clId="{ACC460FB-EDC5-55C8-B349-F928A764A37C}" dt="2025-11-26T20:32:56.159" v="7478" actId="20577"/>
          <ac:spMkLst>
            <pc:docMk/>
            <pc:sldMk cId="1570585131" sldId="817"/>
            <ac:spMk id="3" creationId="{D1561E4F-DCC9-E675-7A9C-C93550482BA3}"/>
          </ac:spMkLst>
        </pc:spChg>
        <pc:spChg chg="mod topLvl">
          <ac:chgData name="Aaron J Masino" userId="2136f450-c1a6-467a-901d-8891005589d6" providerId="ADAL" clId="{ACC460FB-EDC5-55C8-B349-F928A764A37C}" dt="2025-11-26T20:33:51.700" v="7605" actId="20577"/>
          <ac:spMkLst>
            <pc:docMk/>
            <pc:sldMk cId="1570585131" sldId="817"/>
            <ac:spMk id="6" creationId="{A3AD12CB-B64A-CE6E-C20A-3216A7D3A9AA}"/>
          </ac:spMkLst>
        </pc:spChg>
      </pc:sldChg>
      <pc:sldChg chg="modSp add mod">
        <pc:chgData name="Aaron J Masino" userId="2136f450-c1a6-467a-901d-8891005589d6" providerId="ADAL" clId="{ACC460FB-EDC5-55C8-B349-F928A764A37C}" dt="2025-11-27T14:02:23.790" v="11137" actId="113"/>
        <pc:sldMkLst>
          <pc:docMk/>
          <pc:sldMk cId="3856880013" sldId="818"/>
        </pc:sldMkLst>
        <pc:spChg chg="mod">
          <ac:chgData name="Aaron J Masino" userId="2136f450-c1a6-467a-901d-8891005589d6" providerId="ADAL" clId="{ACC460FB-EDC5-55C8-B349-F928A764A37C}" dt="2025-11-26T20:59:38.524" v="9118" actId="20577"/>
          <ac:spMkLst>
            <pc:docMk/>
            <pc:sldMk cId="3856880013" sldId="818"/>
            <ac:spMk id="2" creationId="{E4AEA8E6-6C06-8877-4EEB-4691925D88EA}"/>
          </ac:spMkLst>
        </pc:spChg>
        <pc:spChg chg="mod">
          <ac:chgData name="Aaron J Masino" userId="2136f450-c1a6-467a-901d-8891005589d6" providerId="ADAL" clId="{ACC460FB-EDC5-55C8-B349-F928A764A37C}" dt="2025-11-27T14:02:23.790" v="11137" actId="113"/>
          <ac:spMkLst>
            <pc:docMk/>
            <pc:sldMk cId="3856880013" sldId="818"/>
            <ac:spMk id="3" creationId="{ABC7ED68-F309-B496-538B-84258C57ECD7}"/>
          </ac:spMkLst>
        </pc:spChg>
      </pc:sldChg>
      <pc:sldChg chg="modSp add mod">
        <pc:chgData name="Aaron J Masino" userId="2136f450-c1a6-467a-901d-8891005589d6" providerId="ADAL" clId="{ACC460FB-EDC5-55C8-B349-F928A764A37C}" dt="2025-11-26T20:59:27.364" v="9116" actId="20577"/>
        <pc:sldMkLst>
          <pc:docMk/>
          <pc:sldMk cId="2502610912" sldId="819"/>
        </pc:sldMkLst>
        <pc:spChg chg="mod">
          <ac:chgData name="Aaron J Masino" userId="2136f450-c1a6-467a-901d-8891005589d6" providerId="ADAL" clId="{ACC460FB-EDC5-55C8-B349-F928A764A37C}" dt="2025-11-26T20:59:27.364" v="9116" actId="20577"/>
          <ac:spMkLst>
            <pc:docMk/>
            <pc:sldMk cId="2502610912" sldId="819"/>
            <ac:spMk id="2" creationId="{12927224-46A8-FEE1-3EA5-001FAB2FAA16}"/>
          </ac:spMkLst>
        </pc:spChg>
        <pc:spChg chg="mod">
          <ac:chgData name="Aaron J Masino" userId="2136f450-c1a6-467a-901d-8891005589d6" providerId="ADAL" clId="{ACC460FB-EDC5-55C8-B349-F928A764A37C}" dt="2025-11-26T20:51:32.827" v="8748" actId="20577"/>
          <ac:spMkLst>
            <pc:docMk/>
            <pc:sldMk cId="2502610912" sldId="819"/>
            <ac:spMk id="3" creationId="{222A4200-3A0B-4727-C072-E6BCDC238123}"/>
          </ac:spMkLst>
        </pc:spChg>
      </pc:sldChg>
      <pc:sldChg chg="modSp add mod">
        <pc:chgData name="Aaron J Masino" userId="2136f450-c1a6-467a-901d-8891005589d6" providerId="ADAL" clId="{ACC460FB-EDC5-55C8-B349-F928A764A37C}" dt="2025-11-27T14:00:16.254" v="11122" actId="207"/>
        <pc:sldMkLst>
          <pc:docMk/>
          <pc:sldMk cId="3826670839" sldId="820"/>
        </pc:sldMkLst>
        <pc:spChg chg="mod">
          <ac:chgData name="Aaron J Masino" userId="2136f450-c1a6-467a-901d-8891005589d6" providerId="ADAL" clId="{ACC460FB-EDC5-55C8-B349-F928A764A37C}" dt="2025-11-26T20:59:33.252" v="9117" actId="20577"/>
          <ac:spMkLst>
            <pc:docMk/>
            <pc:sldMk cId="3826670839" sldId="820"/>
            <ac:spMk id="2" creationId="{1DE5326C-9130-C294-8596-51AD525A565D}"/>
          </ac:spMkLst>
        </pc:spChg>
        <pc:spChg chg="mod">
          <ac:chgData name="Aaron J Masino" userId="2136f450-c1a6-467a-901d-8891005589d6" providerId="ADAL" clId="{ACC460FB-EDC5-55C8-B349-F928A764A37C}" dt="2025-11-27T14:00:16.254" v="11122" actId="207"/>
          <ac:spMkLst>
            <pc:docMk/>
            <pc:sldMk cId="3826670839" sldId="820"/>
            <ac:spMk id="3" creationId="{D56B5470-570D-4337-ED2D-A4844508F685}"/>
          </ac:spMkLst>
        </pc:spChg>
      </pc:sldChg>
      <pc:sldChg chg="modSp new mod">
        <pc:chgData name="Aaron J Masino" userId="2136f450-c1a6-467a-901d-8891005589d6" providerId="ADAL" clId="{ACC460FB-EDC5-55C8-B349-F928A764A37C}" dt="2025-11-27T14:03:30.768" v="11218" actId="20577"/>
        <pc:sldMkLst>
          <pc:docMk/>
          <pc:sldMk cId="3093913201" sldId="821"/>
        </pc:sldMkLst>
        <pc:spChg chg="mod">
          <ac:chgData name="Aaron J Masino" userId="2136f450-c1a6-467a-901d-8891005589d6" providerId="ADAL" clId="{ACC460FB-EDC5-55C8-B349-F928A764A37C}" dt="2025-11-26T20:59:44.769" v="9135" actId="20577"/>
          <ac:spMkLst>
            <pc:docMk/>
            <pc:sldMk cId="3093913201" sldId="821"/>
            <ac:spMk id="2" creationId="{DB1EE9C5-66A6-9A8F-C66E-79141BE30DD9}"/>
          </ac:spMkLst>
        </pc:spChg>
        <pc:spChg chg="mod">
          <ac:chgData name="Aaron J Masino" userId="2136f450-c1a6-467a-901d-8891005589d6" providerId="ADAL" clId="{ACC460FB-EDC5-55C8-B349-F928A764A37C}" dt="2025-11-27T14:03:30.768" v="11218" actId="20577"/>
          <ac:spMkLst>
            <pc:docMk/>
            <pc:sldMk cId="3093913201" sldId="821"/>
            <ac:spMk id="3" creationId="{37D949CD-BEB5-7917-66E3-18BCB3F46AB1}"/>
          </ac:spMkLst>
        </pc:spChg>
      </pc:sldChg>
      <pc:sldChg chg="addSp modSp new mod">
        <pc:chgData name="Aaron J Masino" userId="2136f450-c1a6-467a-901d-8891005589d6" providerId="ADAL" clId="{ACC460FB-EDC5-55C8-B349-F928A764A37C}" dt="2025-11-27T13:54:44.886" v="11057"/>
        <pc:sldMkLst>
          <pc:docMk/>
          <pc:sldMk cId="3065051256" sldId="822"/>
        </pc:sldMkLst>
        <pc:spChg chg="mod">
          <ac:chgData name="Aaron J Masino" userId="2136f450-c1a6-467a-901d-8891005589d6" providerId="ADAL" clId="{ACC460FB-EDC5-55C8-B349-F928A764A37C}" dt="2025-11-26T21:06:52.007" v="9633" actId="20577"/>
          <ac:spMkLst>
            <pc:docMk/>
            <pc:sldMk cId="3065051256" sldId="822"/>
            <ac:spMk id="2" creationId="{90AAED5C-E8F9-A3A8-BCE5-A4D207DC5732}"/>
          </ac:spMkLst>
        </pc:spChg>
        <pc:spChg chg="mod">
          <ac:chgData name="Aaron J Masino" userId="2136f450-c1a6-467a-901d-8891005589d6" providerId="ADAL" clId="{ACC460FB-EDC5-55C8-B349-F928A764A37C}" dt="2025-11-27T13:36:17.489" v="10378" actId="20577"/>
          <ac:spMkLst>
            <pc:docMk/>
            <pc:sldMk cId="3065051256" sldId="822"/>
            <ac:spMk id="3" creationId="{588706A6-AE3B-2377-B58D-B1CC6447104F}"/>
          </ac:spMkLst>
        </pc:spChg>
        <pc:spChg chg="add mod">
          <ac:chgData name="Aaron J Masino" userId="2136f450-c1a6-467a-901d-8891005589d6" providerId="ADAL" clId="{ACC460FB-EDC5-55C8-B349-F928A764A37C}" dt="2025-11-27T13:45:06.656" v="10699" actId="1076"/>
          <ac:spMkLst>
            <pc:docMk/>
            <pc:sldMk cId="3065051256" sldId="822"/>
            <ac:spMk id="5" creationId="{F63FCC32-7FE7-AC3F-A079-39C52BBEC54B}"/>
          </ac:spMkLst>
        </pc:spChg>
        <pc:spChg chg="add mod">
          <ac:chgData name="Aaron J Masino" userId="2136f450-c1a6-467a-901d-8891005589d6" providerId="ADAL" clId="{ACC460FB-EDC5-55C8-B349-F928A764A37C}" dt="2025-11-27T13:54:44.886" v="11057"/>
          <ac:spMkLst>
            <pc:docMk/>
            <pc:sldMk cId="3065051256" sldId="822"/>
            <ac:spMk id="6" creationId="{7795ABCD-A1B8-1942-1E0E-CEAD5E31F20D}"/>
          </ac:spMkLst>
        </pc:spChg>
        <pc:picChg chg="add mod">
          <ac:chgData name="Aaron J Masino" userId="2136f450-c1a6-467a-901d-8891005589d6" providerId="ADAL" clId="{ACC460FB-EDC5-55C8-B349-F928A764A37C}" dt="2025-11-26T21:13:09.026" v="9941" actId="1076"/>
          <ac:picMkLst>
            <pc:docMk/>
            <pc:sldMk cId="3065051256" sldId="822"/>
            <ac:picMk id="4" creationId="{30C619AE-D745-95FD-000E-23ACAA1083CC}"/>
          </ac:picMkLst>
        </pc:picChg>
      </pc:sldChg>
      <pc:sldChg chg="addSp modSp new mod">
        <pc:chgData name="Aaron J Masino" userId="2136f450-c1a6-467a-901d-8891005589d6" providerId="ADAL" clId="{ACC460FB-EDC5-55C8-B349-F928A764A37C}" dt="2025-11-27T13:54:46.700" v="11058"/>
        <pc:sldMkLst>
          <pc:docMk/>
          <pc:sldMk cId="2057733894" sldId="823"/>
        </pc:sldMkLst>
        <pc:spChg chg="mod">
          <ac:chgData name="Aaron J Masino" userId="2136f450-c1a6-467a-901d-8891005589d6" providerId="ADAL" clId="{ACC460FB-EDC5-55C8-B349-F928A764A37C}" dt="2025-11-27T13:29:52" v="10062" actId="20577"/>
          <ac:spMkLst>
            <pc:docMk/>
            <pc:sldMk cId="2057733894" sldId="823"/>
            <ac:spMk id="2" creationId="{1A1EC394-D5B4-2A50-738B-958323326DEB}"/>
          </ac:spMkLst>
        </pc:spChg>
        <pc:spChg chg="mod">
          <ac:chgData name="Aaron J Masino" userId="2136f450-c1a6-467a-901d-8891005589d6" providerId="ADAL" clId="{ACC460FB-EDC5-55C8-B349-F928A764A37C}" dt="2025-11-27T13:32:58.763" v="10253" actId="20577"/>
          <ac:spMkLst>
            <pc:docMk/>
            <pc:sldMk cId="2057733894" sldId="823"/>
            <ac:spMk id="3" creationId="{135F007B-56CC-5FF0-D441-096C6094F898}"/>
          </ac:spMkLst>
        </pc:spChg>
        <pc:spChg chg="add mod">
          <ac:chgData name="Aaron J Masino" userId="2136f450-c1a6-467a-901d-8891005589d6" providerId="ADAL" clId="{ACC460FB-EDC5-55C8-B349-F928A764A37C}" dt="2025-11-27T13:34:19.222" v="10346" actId="207"/>
          <ac:spMkLst>
            <pc:docMk/>
            <pc:sldMk cId="2057733894" sldId="823"/>
            <ac:spMk id="5" creationId="{8C596F91-EB9F-9DAD-48EF-EE1BA81CAAE2}"/>
          </ac:spMkLst>
        </pc:spChg>
        <pc:spChg chg="add mod">
          <ac:chgData name="Aaron J Masino" userId="2136f450-c1a6-467a-901d-8891005589d6" providerId="ADAL" clId="{ACC460FB-EDC5-55C8-B349-F928A764A37C}" dt="2025-11-27T13:54:46.700" v="11058"/>
          <ac:spMkLst>
            <pc:docMk/>
            <pc:sldMk cId="2057733894" sldId="823"/>
            <ac:spMk id="6" creationId="{919001A1-0931-631D-5D8F-51A6AE53720B}"/>
          </ac:spMkLst>
        </pc:spChg>
        <pc:picChg chg="add mod">
          <ac:chgData name="Aaron J Masino" userId="2136f450-c1a6-467a-901d-8891005589d6" providerId="ADAL" clId="{ACC460FB-EDC5-55C8-B349-F928A764A37C}" dt="2025-11-27T13:32:19.515" v="10193" actId="1076"/>
          <ac:picMkLst>
            <pc:docMk/>
            <pc:sldMk cId="2057733894" sldId="823"/>
            <ac:picMk id="4" creationId="{67CA144D-8792-0B01-CBCE-74C7A1056B2F}"/>
          </ac:picMkLst>
        </pc:picChg>
      </pc:sldChg>
      <pc:sldChg chg="addSp modSp new mod">
        <pc:chgData name="Aaron J Masino" userId="2136f450-c1a6-467a-901d-8891005589d6" providerId="ADAL" clId="{ACC460FB-EDC5-55C8-B349-F928A764A37C}" dt="2025-11-27T13:51:05.440" v="10793" actId="20577"/>
        <pc:sldMkLst>
          <pc:docMk/>
          <pc:sldMk cId="2626798161" sldId="824"/>
        </pc:sldMkLst>
        <pc:spChg chg="mod">
          <ac:chgData name="Aaron J Masino" userId="2136f450-c1a6-467a-901d-8891005589d6" providerId="ADAL" clId="{ACC460FB-EDC5-55C8-B349-F928A764A37C}" dt="2025-11-27T13:34:44.988" v="10357" actId="20577"/>
          <ac:spMkLst>
            <pc:docMk/>
            <pc:sldMk cId="2626798161" sldId="824"/>
            <ac:spMk id="2" creationId="{685EE55D-4DB7-D3E9-A87A-59F96F057362}"/>
          </ac:spMkLst>
        </pc:spChg>
        <pc:spChg chg="mod">
          <ac:chgData name="Aaron J Masino" userId="2136f450-c1a6-467a-901d-8891005589d6" providerId="ADAL" clId="{ACC460FB-EDC5-55C8-B349-F928A764A37C}" dt="2025-11-27T13:38:26.676" v="10559" actId="20577"/>
          <ac:spMkLst>
            <pc:docMk/>
            <pc:sldMk cId="2626798161" sldId="824"/>
            <ac:spMk id="3" creationId="{F65788CE-08BD-0424-DA5C-746CF7BE5A03}"/>
          </ac:spMkLst>
        </pc:spChg>
        <pc:spChg chg="add mod">
          <ac:chgData name="Aaron J Masino" userId="2136f450-c1a6-467a-901d-8891005589d6" providerId="ADAL" clId="{ACC460FB-EDC5-55C8-B349-F928A764A37C}" dt="2025-11-27T13:48:29.243" v="10702" actId="207"/>
          <ac:spMkLst>
            <pc:docMk/>
            <pc:sldMk cId="2626798161" sldId="824"/>
            <ac:spMk id="4" creationId="{39F3619E-5E3E-445F-9093-DA160246EC87}"/>
          </ac:spMkLst>
        </pc:spChg>
        <pc:spChg chg="add mod">
          <ac:chgData name="Aaron J Masino" userId="2136f450-c1a6-467a-901d-8891005589d6" providerId="ADAL" clId="{ACC460FB-EDC5-55C8-B349-F928A764A37C}" dt="2025-11-27T13:51:05.440" v="10793" actId="20577"/>
          <ac:spMkLst>
            <pc:docMk/>
            <pc:sldMk cId="2626798161" sldId="824"/>
            <ac:spMk id="7" creationId="{C2EB9E9B-BDE8-7FDE-07AB-957E26876AEF}"/>
          </ac:spMkLst>
        </pc:spChg>
        <pc:spChg chg="add mod">
          <ac:chgData name="Aaron J Masino" userId="2136f450-c1a6-467a-901d-8891005589d6" providerId="ADAL" clId="{ACC460FB-EDC5-55C8-B349-F928A764A37C}" dt="2025-11-27T13:50:01.284" v="10730" actId="1076"/>
          <ac:spMkLst>
            <pc:docMk/>
            <pc:sldMk cId="2626798161" sldId="824"/>
            <ac:spMk id="8" creationId="{5E9D7855-A8F2-F488-8057-1D41C9A8B06E}"/>
          </ac:spMkLst>
        </pc:spChg>
        <pc:spChg chg="add mod">
          <ac:chgData name="Aaron J Masino" userId="2136f450-c1a6-467a-901d-8891005589d6" providerId="ADAL" clId="{ACC460FB-EDC5-55C8-B349-F928A764A37C}" dt="2025-11-27T13:51:00.202" v="10792" actId="6549"/>
          <ac:spMkLst>
            <pc:docMk/>
            <pc:sldMk cId="2626798161" sldId="824"/>
            <ac:spMk id="10" creationId="{A93F0131-ACD7-B032-B7F0-9E2408E421E2}"/>
          </ac:spMkLst>
        </pc:spChg>
        <pc:spChg chg="add mod">
          <ac:chgData name="Aaron J Masino" userId="2136f450-c1a6-467a-901d-8891005589d6" providerId="ADAL" clId="{ACC460FB-EDC5-55C8-B349-F928A764A37C}" dt="2025-11-27T13:50:47.799" v="10778" actId="1076"/>
          <ac:spMkLst>
            <pc:docMk/>
            <pc:sldMk cId="2626798161" sldId="824"/>
            <ac:spMk id="11" creationId="{427A02A7-C79E-6390-280B-5233AFC1B42D}"/>
          </ac:spMkLst>
        </pc:spChg>
        <pc:picChg chg="add mod">
          <ac:chgData name="Aaron J Masino" userId="2136f450-c1a6-467a-901d-8891005589d6" providerId="ADAL" clId="{ACC460FB-EDC5-55C8-B349-F928A764A37C}" dt="2025-11-27T13:49:13.120" v="10705" actId="1076"/>
          <ac:picMkLst>
            <pc:docMk/>
            <pc:sldMk cId="2626798161" sldId="824"/>
            <ac:picMk id="6" creationId="{9F59A383-C047-0771-249F-E93D6FBCE6FD}"/>
          </ac:picMkLst>
        </pc:picChg>
        <pc:picChg chg="add mod">
          <ac:chgData name="Aaron J Masino" userId="2136f450-c1a6-467a-901d-8891005589d6" providerId="ADAL" clId="{ACC460FB-EDC5-55C8-B349-F928A764A37C}" dt="2025-11-27T13:50:18.824" v="10746" actId="1035"/>
          <ac:picMkLst>
            <pc:docMk/>
            <pc:sldMk cId="2626798161" sldId="824"/>
            <ac:picMk id="9" creationId="{86783291-525C-96DD-245B-14B6C8A0F8AB}"/>
          </ac:picMkLst>
        </pc:picChg>
      </pc:sldChg>
      <pc:sldChg chg="addSp modSp new mod">
        <pc:chgData name="Aaron J Masino" userId="2136f450-c1a6-467a-901d-8891005589d6" providerId="ADAL" clId="{ACC460FB-EDC5-55C8-B349-F928A764A37C}" dt="2025-11-27T13:56:03.951" v="11073" actId="20577"/>
        <pc:sldMkLst>
          <pc:docMk/>
          <pc:sldMk cId="478157654" sldId="825"/>
        </pc:sldMkLst>
        <pc:spChg chg="mod">
          <ac:chgData name="Aaron J Masino" userId="2136f450-c1a6-467a-901d-8891005589d6" providerId="ADAL" clId="{ACC460FB-EDC5-55C8-B349-F928A764A37C}" dt="2025-11-27T13:56:03.951" v="11073" actId="20577"/>
          <ac:spMkLst>
            <pc:docMk/>
            <pc:sldMk cId="478157654" sldId="825"/>
            <ac:spMk id="2" creationId="{477A6A35-5944-4CBC-248D-A1A0FE652DCF}"/>
          </ac:spMkLst>
        </pc:spChg>
        <pc:spChg chg="mod">
          <ac:chgData name="Aaron J Masino" userId="2136f450-c1a6-467a-901d-8891005589d6" providerId="ADAL" clId="{ACC460FB-EDC5-55C8-B349-F928A764A37C}" dt="2025-11-27T13:54:12.674" v="11056" actId="207"/>
          <ac:spMkLst>
            <pc:docMk/>
            <pc:sldMk cId="478157654" sldId="825"/>
            <ac:spMk id="3" creationId="{DA2EC4EC-E060-9CB0-678F-2CCE24599E4A}"/>
          </ac:spMkLst>
        </pc:spChg>
        <pc:spChg chg="add mod">
          <ac:chgData name="Aaron J Masino" userId="2136f450-c1a6-467a-901d-8891005589d6" providerId="ADAL" clId="{ACC460FB-EDC5-55C8-B349-F928A764A37C}" dt="2025-11-27T13:55:25.057" v="11061" actId="1076"/>
          <ac:spMkLst>
            <pc:docMk/>
            <pc:sldMk cId="478157654" sldId="825"/>
            <ac:spMk id="5" creationId="{D0EB3AF4-8A95-D3B2-4ACC-21F5EFC1F4A0}"/>
          </ac:spMkLst>
        </pc:spChg>
        <pc:picChg chg="add mod">
          <ac:chgData name="Aaron J Masino" userId="2136f450-c1a6-467a-901d-8891005589d6" providerId="ADAL" clId="{ACC460FB-EDC5-55C8-B349-F928A764A37C}" dt="2025-11-27T13:53:46.040" v="11052" actId="1076"/>
          <ac:picMkLst>
            <pc:docMk/>
            <pc:sldMk cId="478157654" sldId="825"/>
            <ac:picMk id="4" creationId="{781D35AC-59A0-04F7-7E7C-BEBD66AACD78}"/>
          </ac:picMkLst>
        </pc:picChg>
      </pc:sldChg>
      <pc:sldChg chg="modSp new mod">
        <pc:chgData name="Aaron J Masino" userId="2136f450-c1a6-467a-901d-8891005589d6" providerId="ADAL" clId="{ACC460FB-EDC5-55C8-B349-F928A764A37C}" dt="2025-11-27T14:16:35.996" v="11919" actId="20577"/>
        <pc:sldMkLst>
          <pc:docMk/>
          <pc:sldMk cId="3082939823" sldId="826"/>
        </pc:sldMkLst>
        <pc:spChg chg="mod">
          <ac:chgData name="Aaron J Masino" userId="2136f450-c1a6-467a-901d-8891005589d6" providerId="ADAL" clId="{ACC460FB-EDC5-55C8-B349-F928A764A37C}" dt="2025-11-27T14:05:55.525" v="11275" actId="20577"/>
          <ac:spMkLst>
            <pc:docMk/>
            <pc:sldMk cId="3082939823" sldId="826"/>
            <ac:spMk id="2" creationId="{21FEAFB1-1145-BE78-3D73-3FBDAB6B54B0}"/>
          </ac:spMkLst>
        </pc:spChg>
        <pc:spChg chg="mod">
          <ac:chgData name="Aaron J Masino" userId="2136f450-c1a6-467a-901d-8891005589d6" providerId="ADAL" clId="{ACC460FB-EDC5-55C8-B349-F928A764A37C}" dt="2025-11-27T14:16:35.996" v="11919" actId="20577"/>
          <ac:spMkLst>
            <pc:docMk/>
            <pc:sldMk cId="3082939823" sldId="826"/>
            <ac:spMk id="3" creationId="{811DE1B7-2951-60D6-25E3-182CB93C0963}"/>
          </ac:spMkLst>
        </pc:spChg>
      </pc:sldChg>
      <pc:sldChg chg="modSp add mod">
        <pc:chgData name="Aaron J Masino" userId="2136f450-c1a6-467a-901d-8891005589d6" providerId="ADAL" clId="{ACC460FB-EDC5-55C8-B349-F928A764A37C}" dt="2025-11-27T14:18:21.098" v="12027" actId="207"/>
        <pc:sldMkLst>
          <pc:docMk/>
          <pc:sldMk cId="1725128330" sldId="827"/>
        </pc:sldMkLst>
        <pc:spChg chg="mod">
          <ac:chgData name="Aaron J Masino" userId="2136f450-c1a6-467a-901d-8891005589d6" providerId="ADAL" clId="{ACC460FB-EDC5-55C8-B349-F928A764A37C}" dt="2025-11-27T14:18:21.098" v="12027" actId="207"/>
          <ac:spMkLst>
            <pc:docMk/>
            <pc:sldMk cId="1725128330" sldId="827"/>
            <ac:spMk id="3" creationId="{30FF8D51-6705-62AB-3377-5BBFA67B8E2C}"/>
          </ac:spMkLst>
        </pc:spChg>
      </pc:sldChg>
      <pc:sldChg chg="modSp add mod">
        <pc:chgData name="Aaron J Masino" userId="2136f450-c1a6-467a-901d-8891005589d6" providerId="ADAL" clId="{ACC460FB-EDC5-55C8-B349-F928A764A37C}" dt="2025-11-27T14:22:04.768" v="12166" actId="20577"/>
        <pc:sldMkLst>
          <pc:docMk/>
          <pc:sldMk cId="3564394637" sldId="828"/>
        </pc:sldMkLst>
        <pc:spChg chg="mod">
          <ac:chgData name="Aaron J Masino" userId="2136f450-c1a6-467a-901d-8891005589d6" providerId="ADAL" clId="{ACC460FB-EDC5-55C8-B349-F928A764A37C}" dt="2025-11-27T14:22:04.768" v="12166" actId="20577"/>
          <ac:spMkLst>
            <pc:docMk/>
            <pc:sldMk cId="3564394637" sldId="828"/>
            <ac:spMk id="2" creationId="{71FA1394-A1AF-A016-6433-337000AED04D}"/>
          </ac:spMkLst>
        </pc:spChg>
      </pc:sldChg>
      <pc:sldChg chg="addSp modSp new mod">
        <pc:chgData name="Aaron J Masino" userId="2136f450-c1a6-467a-901d-8891005589d6" providerId="ADAL" clId="{ACC460FB-EDC5-55C8-B349-F928A764A37C}" dt="2025-11-27T14:38:05.339" v="12452"/>
        <pc:sldMkLst>
          <pc:docMk/>
          <pc:sldMk cId="3787653550" sldId="829"/>
        </pc:sldMkLst>
        <pc:spChg chg="mod">
          <ac:chgData name="Aaron J Masino" userId="2136f450-c1a6-467a-901d-8891005589d6" providerId="ADAL" clId="{ACC460FB-EDC5-55C8-B349-F928A764A37C}" dt="2025-11-27T14:30:58.157" v="12213" actId="20577"/>
          <ac:spMkLst>
            <pc:docMk/>
            <pc:sldMk cId="3787653550" sldId="829"/>
            <ac:spMk id="2" creationId="{C2472E33-5B13-1B08-D813-8A55D57B55E6}"/>
          </ac:spMkLst>
        </pc:spChg>
        <pc:spChg chg="mod">
          <ac:chgData name="Aaron J Masino" userId="2136f450-c1a6-467a-901d-8891005589d6" providerId="ADAL" clId="{ACC460FB-EDC5-55C8-B349-F928A764A37C}" dt="2025-11-27T14:36:39.708" v="12444" actId="20577"/>
          <ac:spMkLst>
            <pc:docMk/>
            <pc:sldMk cId="3787653550" sldId="829"/>
            <ac:spMk id="3" creationId="{9D04C364-0261-3D3B-AEF8-26F1B9526B1B}"/>
          </ac:spMkLst>
        </pc:spChg>
        <pc:spChg chg="add mod">
          <ac:chgData name="Aaron J Masino" userId="2136f450-c1a6-467a-901d-8891005589d6" providerId="ADAL" clId="{ACC460FB-EDC5-55C8-B349-F928A764A37C}" dt="2025-11-27T14:38:05.339" v="12452"/>
          <ac:spMkLst>
            <pc:docMk/>
            <pc:sldMk cId="3787653550" sldId="829"/>
            <ac:spMk id="5" creationId="{0E21010B-AA36-273E-FD30-C8A3CB7E9886}"/>
          </ac:spMkLst>
        </pc:spChg>
        <pc:picChg chg="add mod">
          <ac:chgData name="Aaron J Masino" userId="2136f450-c1a6-467a-901d-8891005589d6" providerId="ADAL" clId="{ACC460FB-EDC5-55C8-B349-F928A764A37C}" dt="2025-11-27T14:37:54.162" v="12451" actId="1076"/>
          <ac:picMkLst>
            <pc:docMk/>
            <pc:sldMk cId="3787653550" sldId="829"/>
            <ac:picMk id="4" creationId="{579BC1D9-51EF-FC49-6FEB-875346B91448}"/>
          </ac:picMkLst>
        </pc:picChg>
      </pc:sldChg>
      <pc:sldChg chg="modSp add mod">
        <pc:chgData name="Aaron J Masino" userId="2136f450-c1a6-467a-901d-8891005589d6" providerId="ADAL" clId="{ACC460FB-EDC5-55C8-B349-F928A764A37C}" dt="2025-11-27T14:41:22.045" v="12613"/>
        <pc:sldMkLst>
          <pc:docMk/>
          <pc:sldMk cId="2983490921" sldId="830"/>
        </pc:sldMkLst>
        <pc:spChg chg="mod">
          <ac:chgData name="Aaron J Masino" userId="2136f450-c1a6-467a-901d-8891005589d6" providerId="ADAL" clId="{ACC460FB-EDC5-55C8-B349-F928A764A37C}" dt="2025-11-27T14:41:22.045" v="12613"/>
          <ac:spMkLst>
            <pc:docMk/>
            <pc:sldMk cId="2983490921" sldId="830"/>
            <ac:spMk id="3" creationId="{A43C41FD-935F-0DEA-3925-16460C4E058C}"/>
          </ac:spMkLst>
        </pc:spChg>
      </pc:sldChg>
      <pc:sldChg chg="addSp modSp add mod">
        <pc:chgData name="Aaron J Masino" userId="2136f450-c1a6-467a-901d-8891005589d6" providerId="ADAL" clId="{ACC460FB-EDC5-55C8-B349-F928A764A37C}" dt="2025-11-27T14:45:48.052" v="12951" actId="20577"/>
        <pc:sldMkLst>
          <pc:docMk/>
          <pc:sldMk cId="3932480609" sldId="831"/>
        </pc:sldMkLst>
        <pc:spChg chg="mod">
          <ac:chgData name="Aaron J Masino" userId="2136f450-c1a6-467a-901d-8891005589d6" providerId="ADAL" clId="{ACC460FB-EDC5-55C8-B349-F928A764A37C}" dt="2025-11-27T14:45:48.052" v="12951" actId="20577"/>
          <ac:spMkLst>
            <pc:docMk/>
            <pc:sldMk cId="3932480609" sldId="831"/>
            <ac:spMk id="3" creationId="{8DB9286D-04BC-A807-61F1-04825F73E2F8}"/>
          </ac:spMkLst>
        </pc:spChg>
        <pc:picChg chg="mod modCrop">
          <ac:chgData name="Aaron J Masino" userId="2136f450-c1a6-467a-901d-8891005589d6" providerId="ADAL" clId="{ACC460FB-EDC5-55C8-B349-F928A764A37C}" dt="2025-11-27T14:42:07.308" v="12635" actId="732"/>
          <ac:picMkLst>
            <pc:docMk/>
            <pc:sldMk cId="3932480609" sldId="831"/>
            <ac:picMk id="4" creationId="{CD15C4EA-66EA-4491-BCA7-1153E04AFDDE}"/>
          </ac:picMkLst>
        </pc:picChg>
        <pc:picChg chg="add mod">
          <ac:chgData name="Aaron J Masino" userId="2136f450-c1a6-467a-901d-8891005589d6" providerId="ADAL" clId="{ACC460FB-EDC5-55C8-B349-F928A764A37C}" dt="2025-11-27T14:42:27.718" v="12637" actId="1076"/>
          <ac:picMkLst>
            <pc:docMk/>
            <pc:sldMk cId="3932480609" sldId="831"/>
            <ac:picMk id="6" creationId="{E45EB2EF-F2DD-71F0-B98D-8DFC2C5185A9}"/>
          </ac:picMkLst>
        </pc:picChg>
      </pc:sldChg>
      <pc:sldChg chg="modSp add mod">
        <pc:chgData name="Aaron J Masino" userId="2136f450-c1a6-467a-901d-8891005589d6" providerId="ADAL" clId="{ACC460FB-EDC5-55C8-B349-F928A764A37C}" dt="2025-11-27T14:46:17.044" v="12976" actId="20577"/>
        <pc:sldMkLst>
          <pc:docMk/>
          <pc:sldMk cId="2331255328" sldId="832"/>
        </pc:sldMkLst>
        <pc:spChg chg="mod">
          <ac:chgData name="Aaron J Masino" userId="2136f450-c1a6-467a-901d-8891005589d6" providerId="ADAL" clId="{ACC460FB-EDC5-55C8-B349-F928A764A37C}" dt="2025-11-27T14:46:17.044" v="12976" actId="20577"/>
          <ac:spMkLst>
            <pc:docMk/>
            <pc:sldMk cId="2331255328" sldId="832"/>
            <ac:spMk id="2" creationId="{B1EB3586-52F5-C644-069E-08844E91FEF3}"/>
          </ac:spMkLst>
        </pc:spChg>
      </pc:sldChg>
      <pc:sldChg chg="modSp add mod">
        <pc:chgData name="Aaron J Masino" userId="2136f450-c1a6-467a-901d-8891005589d6" providerId="ADAL" clId="{ACC460FB-EDC5-55C8-B349-F928A764A37C}" dt="2025-11-27T14:47:19.611" v="12992" actId="20577"/>
        <pc:sldMkLst>
          <pc:docMk/>
          <pc:sldMk cId="3575113157" sldId="833"/>
        </pc:sldMkLst>
        <pc:spChg chg="mod">
          <ac:chgData name="Aaron J Masino" userId="2136f450-c1a6-467a-901d-8891005589d6" providerId="ADAL" clId="{ACC460FB-EDC5-55C8-B349-F928A764A37C}" dt="2025-11-27T14:47:19.611" v="12992" actId="20577"/>
          <ac:spMkLst>
            <pc:docMk/>
            <pc:sldMk cId="3575113157" sldId="833"/>
            <ac:spMk id="2" creationId="{C89DCD5F-403F-C54E-9930-EFDC54623D28}"/>
          </ac:spMkLst>
        </pc:spChg>
      </pc:sldChg>
      <pc:sldChg chg="modSp new mod">
        <pc:chgData name="Aaron J Masino" userId="2136f450-c1a6-467a-901d-8891005589d6" providerId="ADAL" clId="{ACC460FB-EDC5-55C8-B349-F928A764A37C}" dt="2025-11-28T14:10:50.051" v="13634" actId="207"/>
        <pc:sldMkLst>
          <pc:docMk/>
          <pc:sldMk cId="2568462856" sldId="834"/>
        </pc:sldMkLst>
        <pc:spChg chg="mod">
          <ac:chgData name="Aaron J Masino" userId="2136f450-c1a6-467a-901d-8891005589d6" providerId="ADAL" clId="{ACC460FB-EDC5-55C8-B349-F928A764A37C}" dt="2025-11-27T14:50:02.091" v="13023" actId="20577"/>
          <ac:spMkLst>
            <pc:docMk/>
            <pc:sldMk cId="2568462856" sldId="834"/>
            <ac:spMk id="2" creationId="{ADB07880-E841-EE4F-ABBF-D413768C3323}"/>
          </ac:spMkLst>
        </pc:spChg>
        <pc:spChg chg="mod">
          <ac:chgData name="Aaron J Masino" userId="2136f450-c1a6-467a-901d-8891005589d6" providerId="ADAL" clId="{ACC460FB-EDC5-55C8-B349-F928A764A37C}" dt="2025-11-28T14:10:50.051" v="13634" actId="207"/>
          <ac:spMkLst>
            <pc:docMk/>
            <pc:sldMk cId="2568462856" sldId="834"/>
            <ac:spMk id="3" creationId="{6EB03EA2-F0D5-D4A2-6485-BEA97EBDF222}"/>
          </ac:spMkLst>
        </pc:spChg>
      </pc:sldChg>
      <pc:sldChg chg="addSp modSp new mod">
        <pc:chgData name="Aaron J Masino" userId="2136f450-c1a6-467a-901d-8891005589d6" providerId="ADAL" clId="{ACC460FB-EDC5-55C8-B349-F928A764A37C}" dt="2025-11-28T14:21:49.277" v="14137" actId="14100"/>
        <pc:sldMkLst>
          <pc:docMk/>
          <pc:sldMk cId="516244385" sldId="835"/>
        </pc:sldMkLst>
        <pc:spChg chg="mod">
          <ac:chgData name="Aaron J Masino" userId="2136f450-c1a6-467a-901d-8891005589d6" providerId="ADAL" clId="{ACC460FB-EDC5-55C8-B349-F928A764A37C}" dt="2025-11-28T13:17:14.596" v="13633" actId="20577"/>
          <ac:spMkLst>
            <pc:docMk/>
            <pc:sldMk cId="516244385" sldId="835"/>
            <ac:spMk id="2" creationId="{A4B8F0BE-B34F-E6C6-2272-FB9D7A37C37D}"/>
          </ac:spMkLst>
        </pc:spChg>
        <pc:spChg chg="mod">
          <ac:chgData name="Aaron J Masino" userId="2136f450-c1a6-467a-901d-8891005589d6" providerId="ADAL" clId="{ACC460FB-EDC5-55C8-B349-F928A764A37C}" dt="2025-11-28T14:20:15.906" v="14089" actId="207"/>
          <ac:spMkLst>
            <pc:docMk/>
            <pc:sldMk cId="516244385" sldId="835"/>
            <ac:spMk id="3" creationId="{2BA97A7F-C41C-A57C-6847-C1C8ED3D8E67}"/>
          </ac:spMkLst>
        </pc:spChg>
        <pc:spChg chg="add mod">
          <ac:chgData name="Aaron J Masino" userId="2136f450-c1a6-467a-901d-8891005589d6" providerId="ADAL" clId="{ACC460FB-EDC5-55C8-B349-F928A764A37C}" dt="2025-11-28T14:20:54.183" v="14111" actId="14100"/>
          <ac:spMkLst>
            <pc:docMk/>
            <pc:sldMk cId="516244385" sldId="835"/>
            <ac:spMk id="4" creationId="{6A082867-0AE4-E34F-1442-77A69EDBDDAE}"/>
          </ac:spMkLst>
        </pc:spChg>
        <pc:spChg chg="add mod">
          <ac:chgData name="Aaron J Masino" userId="2136f450-c1a6-467a-901d-8891005589d6" providerId="ADAL" clId="{ACC460FB-EDC5-55C8-B349-F928A764A37C}" dt="2025-11-28T14:21:45.493" v="14136" actId="1076"/>
          <ac:spMkLst>
            <pc:docMk/>
            <pc:sldMk cId="516244385" sldId="835"/>
            <ac:spMk id="11" creationId="{AD96D7B9-9428-BA89-4798-FD9061B1CD96}"/>
          </ac:spMkLst>
        </pc:spChg>
        <pc:cxnChg chg="add mod">
          <ac:chgData name="Aaron J Masino" userId="2136f450-c1a6-467a-901d-8891005589d6" providerId="ADAL" clId="{ACC460FB-EDC5-55C8-B349-F928A764A37C}" dt="2025-11-28T14:21:03.637" v="14113" actId="208"/>
          <ac:cxnSpMkLst>
            <pc:docMk/>
            <pc:sldMk cId="516244385" sldId="835"/>
            <ac:cxnSpMk id="6" creationId="{267A8A16-2AAE-58F0-D6A7-C9E232E7CA2B}"/>
          </ac:cxnSpMkLst>
        </pc:cxnChg>
        <pc:cxnChg chg="add mod">
          <ac:chgData name="Aaron J Masino" userId="2136f450-c1a6-467a-901d-8891005589d6" providerId="ADAL" clId="{ACC460FB-EDC5-55C8-B349-F928A764A37C}" dt="2025-11-28T14:21:11.309" v="14116" actId="14100"/>
          <ac:cxnSpMkLst>
            <pc:docMk/>
            <pc:sldMk cId="516244385" sldId="835"/>
            <ac:cxnSpMk id="8" creationId="{11B4D58E-6C86-7541-959B-87C46BF1FB5F}"/>
          </ac:cxnSpMkLst>
        </pc:cxnChg>
        <pc:cxnChg chg="add mod">
          <ac:chgData name="Aaron J Masino" userId="2136f450-c1a6-467a-901d-8891005589d6" providerId="ADAL" clId="{ACC460FB-EDC5-55C8-B349-F928A764A37C}" dt="2025-11-28T14:21:49.277" v="14137" actId="14100"/>
          <ac:cxnSpMkLst>
            <pc:docMk/>
            <pc:sldMk cId="516244385" sldId="835"/>
            <ac:cxnSpMk id="12" creationId="{FCDD5840-86E1-3A4D-7D5A-5B74FE925F34}"/>
          </ac:cxnSpMkLst>
        </pc:cxnChg>
      </pc:sldChg>
      <pc:sldChg chg="modSp new mod">
        <pc:chgData name="Aaron J Masino" userId="2136f450-c1a6-467a-901d-8891005589d6" providerId="ADAL" clId="{ACC460FB-EDC5-55C8-B349-F928A764A37C}" dt="2025-11-28T14:56:14.400" v="15391" actId="20577"/>
        <pc:sldMkLst>
          <pc:docMk/>
          <pc:sldMk cId="1923062572" sldId="836"/>
        </pc:sldMkLst>
        <pc:spChg chg="mod">
          <ac:chgData name="Aaron J Masino" userId="2136f450-c1a6-467a-901d-8891005589d6" providerId="ADAL" clId="{ACC460FB-EDC5-55C8-B349-F928A764A37C}" dt="2025-11-28T14:22:50.766" v="14178"/>
          <ac:spMkLst>
            <pc:docMk/>
            <pc:sldMk cId="1923062572" sldId="836"/>
            <ac:spMk id="2" creationId="{FD3C77F2-DA0F-0864-FAE9-70D874949CA0}"/>
          </ac:spMkLst>
        </pc:spChg>
        <pc:spChg chg="mod">
          <ac:chgData name="Aaron J Masino" userId="2136f450-c1a6-467a-901d-8891005589d6" providerId="ADAL" clId="{ACC460FB-EDC5-55C8-B349-F928A764A37C}" dt="2025-11-28T14:56:14.400" v="15391" actId="20577"/>
          <ac:spMkLst>
            <pc:docMk/>
            <pc:sldMk cId="1923062572" sldId="836"/>
            <ac:spMk id="3" creationId="{A900FE47-7579-9B71-7470-A335023A6D40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1-28T14:53:45.377" v="15310" actId="114"/>
        <pc:sldMkLst>
          <pc:docMk/>
          <pc:sldMk cId="1415767234" sldId="837"/>
        </pc:sldMkLst>
        <pc:spChg chg="mod">
          <ac:chgData name="Aaron J Masino" userId="2136f450-c1a6-467a-901d-8891005589d6" providerId="ADAL" clId="{ACC460FB-EDC5-55C8-B349-F928A764A37C}" dt="2025-11-28T14:31:52.976" v="14477" actId="20577"/>
          <ac:spMkLst>
            <pc:docMk/>
            <pc:sldMk cId="1415767234" sldId="837"/>
            <ac:spMk id="2" creationId="{9FB9C3F1-BC84-6214-CAB0-25A966BA27D5}"/>
          </ac:spMkLst>
        </pc:spChg>
        <pc:spChg chg="mod">
          <ac:chgData name="Aaron J Masino" userId="2136f450-c1a6-467a-901d-8891005589d6" providerId="ADAL" clId="{ACC460FB-EDC5-55C8-B349-F928A764A37C}" dt="2025-11-28T14:53:45.377" v="15310" actId="114"/>
          <ac:spMkLst>
            <pc:docMk/>
            <pc:sldMk cId="1415767234" sldId="837"/>
            <ac:spMk id="3" creationId="{0B3E9016-EF5B-59BF-FF02-5524C960EEAE}"/>
          </ac:spMkLst>
        </pc:spChg>
        <pc:spChg chg="add mod">
          <ac:chgData name="Aaron J Masino" userId="2136f450-c1a6-467a-901d-8891005589d6" providerId="ADAL" clId="{ACC460FB-EDC5-55C8-B349-F928A764A37C}" dt="2025-11-28T14:49:39.459" v="15227" actId="1076"/>
          <ac:spMkLst>
            <pc:docMk/>
            <pc:sldMk cId="1415767234" sldId="837"/>
            <ac:spMk id="5" creationId="{7D141A7A-7FAC-19E5-5F89-5081D722F56D}"/>
          </ac:spMkLst>
        </pc:spChg>
        <pc:picChg chg="add del mod">
          <ac:chgData name="Aaron J Masino" userId="2136f450-c1a6-467a-901d-8891005589d6" providerId="ADAL" clId="{ACC460FB-EDC5-55C8-B349-F928A764A37C}" dt="2025-11-28T14:46:11.767" v="15184" actId="478"/>
          <ac:picMkLst>
            <pc:docMk/>
            <pc:sldMk cId="1415767234" sldId="837"/>
            <ac:picMk id="4" creationId="{D6EB6ADC-FDAF-96AA-1158-4CAB8A3E384E}"/>
          </ac:picMkLst>
        </pc:picChg>
        <pc:picChg chg="add mod">
          <ac:chgData name="Aaron J Masino" userId="2136f450-c1a6-467a-901d-8891005589d6" providerId="ADAL" clId="{ACC460FB-EDC5-55C8-B349-F928A764A37C}" dt="2025-11-28T14:49:36.859" v="15226" actId="1076"/>
          <ac:picMkLst>
            <pc:docMk/>
            <pc:sldMk cId="1415767234" sldId="837"/>
            <ac:picMk id="6" creationId="{D2082CB9-B172-90B8-ADC2-B0D8E9708EC4}"/>
          </ac:picMkLst>
        </pc:picChg>
      </pc:sldChg>
      <pc:sldChg chg="addSp delSp modSp add mod ord">
        <pc:chgData name="Aaron J Masino" userId="2136f450-c1a6-467a-901d-8891005589d6" providerId="ADAL" clId="{ACC460FB-EDC5-55C8-B349-F928A764A37C}" dt="2025-11-28T15:36:42.098" v="16786"/>
        <pc:sldMkLst>
          <pc:docMk/>
          <pc:sldMk cId="3906227228" sldId="838"/>
        </pc:sldMkLst>
        <pc:spChg chg="mod">
          <ac:chgData name="Aaron J Masino" userId="2136f450-c1a6-467a-901d-8891005589d6" providerId="ADAL" clId="{ACC460FB-EDC5-55C8-B349-F928A764A37C}" dt="2025-11-28T14:54:09.292" v="15311"/>
          <ac:spMkLst>
            <pc:docMk/>
            <pc:sldMk cId="3906227228" sldId="838"/>
            <ac:spMk id="3" creationId="{782B298B-F98A-D318-245B-597AB23488E3}"/>
          </ac:spMkLst>
        </pc:spChg>
        <pc:spChg chg="del">
          <ac:chgData name="Aaron J Masino" userId="2136f450-c1a6-467a-901d-8891005589d6" providerId="ADAL" clId="{ACC460FB-EDC5-55C8-B349-F928A764A37C}" dt="2025-11-28T15:10:22.633" v="15398" actId="478"/>
          <ac:spMkLst>
            <pc:docMk/>
            <pc:sldMk cId="3906227228" sldId="838"/>
            <ac:spMk id="5" creationId="{ACE5E099-289E-609F-0893-1C35BCF72895}"/>
          </ac:spMkLst>
        </pc:spChg>
        <pc:spChg chg="add del">
          <ac:chgData name="Aaron J Masino" userId="2136f450-c1a6-467a-901d-8891005589d6" providerId="ADAL" clId="{ACC460FB-EDC5-55C8-B349-F928A764A37C}" dt="2025-11-28T14:51:19.780" v="15276" actId="22"/>
          <ac:spMkLst>
            <pc:docMk/>
            <pc:sldMk cId="3906227228" sldId="838"/>
            <ac:spMk id="7" creationId="{4064E41A-C66F-1809-CC8F-392FE215C5CE}"/>
          </ac:spMkLst>
        </pc:spChg>
        <pc:spChg chg="add mod">
          <ac:chgData name="Aaron J Masino" userId="2136f450-c1a6-467a-901d-8891005589d6" providerId="ADAL" clId="{ACC460FB-EDC5-55C8-B349-F928A764A37C}" dt="2025-11-28T14:55:01.021" v="15322" actId="20577"/>
          <ac:spMkLst>
            <pc:docMk/>
            <pc:sldMk cId="3906227228" sldId="838"/>
            <ac:spMk id="8" creationId="{BBD9ACA3-E832-FE89-883A-99F6247D57AF}"/>
          </ac:spMkLst>
        </pc:spChg>
        <pc:spChg chg="add mod">
          <ac:chgData name="Aaron J Masino" userId="2136f450-c1a6-467a-901d-8891005589d6" providerId="ADAL" clId="{ACC460FB-EDC5-55C8-B349-F928A764A37C}" dt="2025-11-28T15:13:45.394" v="15648" actId="20577"/>
          <ac:spMkLst>
            <pc:docMk/>
            <pc:sldMk cId="3906227228" sldId="838"/>
            <ac:spMk id="13" creationId="{41A4316F-E166-592C-728A-49DC027F88E6}"/>
          </ac:spMkLst>
        </pc:spChg>
        <pc:spChg chg="add mod">
          <ac:chgData name="Aaron J Masino" userId="2136f450-c1a6-467a-901d-8891005589d6" providerId="ADAL" clId="{ACC460FB-EDC5-55C8-B349-F928A764A37C}" dt="2025-11-28T15:36:42.098" v="16786"/>
          <ac:spMkLst>
            <pc:docMk/>
            <pc:sldMk cId="3906227228" sldId="838"/>
            <ac:spMk id="14" creationId="{A7662F6D-63BD-C593-0F38-28351645B653}"/>
          </ac:spMkLst>
        </pc:spChg>
        <pc:picChg chg="del">
          <ac:chgData name="Aaron J Masino" userId="2136f450-c1a6-467a-901d-8891005589d6" providerId="ADAL" clId="{ACC460FB-EDC5-55C8-B349-F928A764A37C}" dt="2025-11-28T14:56:49.548" v="15392" actId="478"/>
          <ac:picMkLst>
            <pc:docMk/>
            <pc:sldMk cId="3906227228" sldId="838"/>
            <ac:picMk id="6" creationId="{189AC81E-0761-B6E3-71AA-9FB78BC511F8}"/>
          </ac:picMkLst>
        </pc:picChg>
        <pc:picChg chg="add mod">
          <ac:chgData name="Aaron J Masino" userId="2136f450-c1a6-467a-901d-8891005589d6" providerId="ADAL" clId="{ACC460FB-EDC5-55C8-B349-F928A764A37C}" dt="2025-11-28T15:09:23.918" v="15397" actId="1076"/>
          <ac:picMkLst>
            <pc:docMk/>
            <pc:sldMk cId="3906227228" sldId="838"/>
            <ac:picMk id="12" creationId="{4692739D-B1CF-3732-29CD-54DE89CBCB0F}"/>
          </ac:picMkLst>
        </pc:picChg>
        <pc:cxnChg chg="add mod">
          <ac:chgData name="Aaron J Masino" userId="2136f450-c1a6-467a-901d-8891005589d6" providerId="ADAL" clId="{ACC460FB-EDC5-55C8-B349-F928A764A37C}" dt="2025-11-28T14:54:56.970" v="15316" actId="14100"/>
          <ac:cxnSpMkLst>
            <pc:docMk/>
            <pc:sldMk cId="3906227228" sldId="838"/>
            <ac:cxnSpMk id="9" creationId="{18319B20-9B59-6AC0-7662-32B1E8DB28B8}"/>
          </ac:cxnSpMkLst>
        </pc:cxnChg>
      </pc:sldChg>
      <pc:sldChg chg="modSp add mod ord">
        <pc:chgData name="Aaron J Masino" userId="2136f450-c1a6-467a-901d-8891005589d6" providerId="ADAL" clId="{ACC460FB-EDC5-55C8-B349-F928A764A37C}" dt="2025-11-28T15:16:08.971" v="15984" actId="20577"/>
        <pc:sldMkLst>
          <pc:docMk/>
          <pc:sldMk cId="3931615870" sldId="839"/>
        </pc:sldMkLst>
        <pc:spChg chg="mod">
          <ac:chgData name="Aaron J Masino" userId="2136f450-c1a6-467a-901d-8891005589d6" providerId="ADAL" clId="{ACC460FB-EDC5-55C8-B349-F928A764A37C}" dt="2025-11-28T15:14:23.097" v="15668" actId="20577"/>
          <ac:spMkLst>
            <pc:docMk/>
            <pc:sldMk cId="3931615870" sldId="839"/>
            <ac:spMk id="2" creationId="{AB886178-FE51-E216-EF8F-694C28A52C44}"/>
          </ac:spMkLst>
        </pc:spChg>
        <pc:spChg chg="mod">
          <ac:chgData name="Aaron J Masino" userId="2136f450-c1a6-467a-901d-8891005589d6" providerId="ADAL" clId="{ACC460FB-EDC5-55C8-B349-F928A764A37C}" dt="2025-11-28T15:16:08.971" v="15984" actId="20577"/>
          <ac:spMkLst>
            <pc:docMk/>
            <pc:sldMk cId="3931615870" sldId="839"/>
            <ac:spMk id="3" creationId="{35E7802C-3B51-A295-5279-3591D3C94039}"/>
          </ac:spMkLst>
        </pc:spChg>
      </pc:sldChg>
      <pc:sldChg chg="addSp modSp new mod">
        <pc:chgData name="Aaron J Masino" userId="2136f450-c1a6-467a-901d-8891005589d6" providerId="ADAL" clId="{ACC460FB-EDC5-55C8-B349-F928A764A37C}" dt="2025-11-28T15:37:40.394" v="16789" actId="207"/>
        <pc:sldMkLst>
          <pc:docMk/>
          <pc:sldMk cId="3952446548" sldId="840"/>
        </pc:sldMkLst>
        <pc:spChg chg="mod">
          <ac:chgData name="Aaron J Masino" userId="2136f450-c1a6-467a-901d-8891005589d6" providerId="ADAL" clId="{ACC460FB-EDC5-55C8-B349-F928A764A37C}" dt="2025-11-28T15:18:46.473" v="16034" actId="20577"/>
          <ac:spMkLst>
            <pc:docMk/>
            <pc:sldMk cId="3952446548" sldId="840"/>
            <ac:spMk id="2" creationId="{085C132F-9E12-C4A3-6358-02FB3FD22319}"/>
          </ac:spMkLst>
        </pc:spChg>
        <pc:spChg chg="mod">
          <ac:chgData name="Aaron J Masino" userId="2136f450-c1a6-467a-901d-8891005589d6" providerId="ADAL" clId="{ACC460FB-EDC5-55C8-B349-F928A764A37C}" dt="2025-11-28T15:36:06.632" v="16779" actId="20577"/>
          <ac:spMkLst>
            <pc:docMk/>
            <pc:sldMk cId="3952446548" sldId="840"/>
            <ac:spMk id="3" creationId="{54BADB4A-A912-46FB-9955-6079C52A86E8}"/>
          </ac:spMkLst>
        </pc:spChg>
        <pc:spChg chg="add mod">
          <ac:chgData name="Aaron J Masino" userId="2136f450-c1a6-467a-901d-8891005589d6" providerId="ADAL" clId="{ACC460FB-EDC5-55C8-B349-F928A764A37C}" dt="2025-11-28T15:37:40.394" v="16789" actId="207"/>
          <ac:spMkLst>
            <pc:docMk/>
            <pc:sldMk cId="3952446548" sldId="840"/>
            <ac:spMk id="5" creationId="{2650E95A-7FEA-D031-B817-DCD53ACE498C}"/>
          </ac:spMkLst>
        </pc:spChg>
        <pc:spChg chg="add mod">
          <ac:chgData name="Aaron J Masino" userId="2136f450-c1a6-467a-901d-8891005589d6" providerId="ADAL" clId="{ACC460FB-EDC5-55C8-B349-F928A764A37C}" dt="2025-11-28T15:36:45.228" v="16787"/>
          <ac:spMkLst>
            <pc:docMk/>
            <pc:sldMk cId="3952446548" sldId="840"/>
            <ac:spMk id="6" creationId="{9FB80E1B-B5CC-E91D-8556-3DEC725CC8B8}"/>
          </ac:spMkLst>
        </pc:spChg>
        <pc:spChg chg="add mod">
          <ac:chgData name="Aaron J Masino" userId="2136f450-c1a6-467a-901d-8891005589d6" providerId="ADAL" clId="{ACC460FB-EDC5-55C8-B349-F928A764A37C}" dt="2025-11-28T15:37:21.975" v="16788"/>
          <ac:spMkLst>
            <pc:docMk/>
            <pc:sldMk cId="3952446548" sldId="840"/>
            <ac:spMk id="7" creationId="{38274211-2AAA-C81E-3E6B-3C0BDA15AB84}"/>
          </ac:spMkLst>
        </pc:spChg>
        <pc:picChg chg="add mod">
          <ac:chgData name="Aaron J Masino" userId="2136f450-c1a6-467a-901d-8891005589d6" providerId="ADAL" clId="{ACC460FB-EDC5-55C8-B349-F928A764A37C}" dt="2025-11-28T15:36:31.059" v="16785" actId="1076"/>
          <ac:picMkLst>
            <pc:docMk/>
            <pc:sldMk cId="3952446548" sldId="840"/>
            <ac:picMk id="4" creationId="{AC2D7A56-2E34-3D47-4FDB-6EC2B24C2DCA}"/>
          </ac:picMkLst>
        </pc:picChg>
      </pc:sldChg>
      <pc:sldChg chg="addSp modSp new mod">
        <pc:chgData name="Aaron J Masino" userId="2136f450-c1a6-467a-901d-8891005589d6" providerId="ADAL" clId="{ACC460FB-EDC5-55C8-B349-F928A764A37C}" dt="2025-11-28T17:13:26.615" v="17833" actId="14100"/>
        <pc:sldMkLst>
          <pc:docMk/>
          <pc:sldMk cId="965431972" sldId="841"/>
        </pc:sldMkLst>
        <pc:spChg chg="mod">
          <ac:chgData name="Aaron J Masino" userId="2136f450-c1a6-467a-901d-8891005589d6" providerId="ADAL" clId="{ACC460FB-EDC5-55C8-B349-F928A764A37C}" dt="2025-11-28T16:38:46.178" v="16811" actId="20577"/>
          <ac:spMkLst>
            <pc:docMk/>
            <pc:sldMk cId="965431972" sldId="841"/>
            <ac:spMk id="2" creationId="{5279C7B0-87D8-ADE8-5583-D8EF21D4FD4A}"/>
          </ac:spMkLst>
        </pc:spChg>
        <pc:spChg chg="mod">
          <ac:chgData name="Aaron J Masino" userId="2136f450-c1a6-467a-901d-8891005589d6" providerId="ADAL" clId="{ACC460FB-EDC5-55C8-B349-F928A764A37C}" dt="2025-11-28T16:55:47.837" v="17424" actId="20577"/>
          <ac:spMkLst>
            <pc:docMk/>
            <pc:sldMk cId="965431972" sldId="841"/>
            <ac:spMk id="3" creationId="{37BBA501-2091-661F-E86D-BC0FABE98F02}"/>
          </ac:spMkLst>
        </pc:spChg>
        <pc:spChg chg="add mod">
          <ac:chgData name="Aaron J Masino" userId="2136f450-c1a6-467a-901d-8891005589d6" providerId="ADAL" clId="{ACC460FB-EDC5-55C8-B349-F928A764A37C}" dt="2025-11-28T16:40:12.706" v="16812"/>
          <ac:spMkLst>
            <pc:docMk/>
            <pc:sldMk cId="965431972" sldId="841"/>
            <ac:spMk id="4" creationId="{0B6DEC95-E5F2-3BDB-50AF-D7BCF8CB5DB4}"/>
          </ac:spMkLst>
        </pc:spChg>
        <pc:spChg chg="add mod">
          <ac:chgData name="Aaron J Masino" userId="2136f450-c1a6-467a-901d-8891005589d6" providerId="ADAL" clId="{ACC460FB-EDC5-55C8-B349-F928A764A37C}" dt="2025-11-28T16:57:00.610" v="17441" actId="113"/>
          <ac:spMkLst>
            <pc:docMk/>
            <pc:sldMk cId="965431972" sldId="841"/>
            <ac:spMk id="6" creationId="{BF5A8473-230E-3774-4339-3ADAEBE1FB0A}"/>
          </ac:spMkLst>
        </pc:spChg>
        <pc:spChg chg="add mod">
          <ac:chgData name="Aaron J Masino" userId="2136f450-c1a6-467a-901d-8891005589d6" providerId="ADAL" clId="{ACC460FB-EDC5-55C8-B349-F928A764A37C}" dt="2025-11-28T16:56:40.375" v="17435"/>
          <ac:spMkLst>
            <pc:docMk/>
            <pc:sldMk cId="965431972" sldId="841"/>
            <ac:spMk id="7" creationId="{8CD0319E-5A7E-0021-432D-4FF547BCADE3}"/>
          </ac:spMkLst>
        </pc:spChg>
        <pc:spChg chg="add mod">
          <ac:chgData name="Aaron J Masino" userId="2136f450-c1a6-467a-901d-8891005589d6" providerId="ADAL" clId="{ACC460FB-EDC5-55C8-B349-F928A764A37C}" dt="2025-11-28T17:13:26.615" v="17833" actId="14100"/>
          <ac:spMkLst>
            <pc:docMk/>
            <pc:sldMk cId="965431972" sldId="841"/>
            <ac:spMk id="8" creationId="{1010B5AD-EF26-3B11-121A-8BF33E5F84A9}"/>
          </ac:spMkLst>
        </pc:spChg>
        <pc:picChg chg="add mod">
          <ac:chgData name="Aaron J Masino" userId="2136f450-c1a6-467a-901d-8891005589d6" providerId="ADAL" clId="{ACC460FB-EDC5-55C8-B349-F928A764A37C}" dt="2025-11-28T16:56:12.473" v="17429" actId="1076"/>
          <ac:picMkLst>
            <pc:docMk/>
            <pc:sldMk cId="965431972" sldId="841"/>
            <ac:picMk id="5" creationId="{F8700F63-5A36-B7A0-5B28-0D5AB5740B0E}"/>
          </ac:picMkLst>
        </pc:picChg>
        <pc:cxnChg chg="add mod">
          <ac:chgData name="Aaron J Masino" userId="2136f450-c1a6-467a-901d-8891005589d6" providerId="ADAL" clId="{ACC460FB-EDC5-55C8-B349-F928A764A37C}" dt="2025-11-28T17:13:26.615" v="17833" actId="14100"/>
          <ac:cxnSpMkLst>
            <pc:docMk/>
            <pc:sldMk cId="965431972" sldId="841"/>
            <ac:cxnSpMk id="9" creationId="{565CED21-0D03-C809-31F8-901008B569BE}"/>
          </ac:cxnSpMkLst>
        </pc:cxnChg>
        <pc:cxnChg chg="add mod">
          <ac:chgData name="Aaron J Masino" userId="2136f450-c1a6-467a-901d-8891005589d6" providerId="ADAL" clId="{ACC460FB-EDC5-55C8-B349-F928A764A37C}" dt="2025-11-28T17:13:26.615" v="17833" actId="14100"/>
          <ac:cxnSpMkLst>
            <pc:docMk/>
            <pc:sldMk cId="965431972" sldId="841"/>
            <ac:cxnSpMk id="13" creationId="{95A08CF7-3381-DC5A-60E2-ABEA3CD48312}"/>
          </ac:cxnSpMkLst>
        </pc:cxnChg>
      </pc:sldChg>
      <pc:sldChg chg="modSp add mod">
        <pc:chgData name="Aaron J Masino" userId="2136f450-c1a6-467a-901d-8891005589d6" providerId="ADAL" clId="{ACC460FB-EDC5-55C8-B349-F928A764A37C}" dt="2025-11-28T17:09:19.652" v="17604" actId="20577"/>
        <pc:sldMkLst>
          <pc:docMk/>
          <pc:sldMk cId="2606487723" sldId="842"/>
        </pc:sldMkLst>
        <pc:spChg chg="mod">
          <ac:chgData name="Aaron J Masino" userId="2136f450-c1a6-467a-901d-8891005589d6" providerId="ADAL" clId="{ACC460FB-EDC5-55C8-B349-F928A764A37C}" dt="2025-11-28T17:08:02.520" v="17561" actId="20577"/>
          <ac:spMkLst>
            <pc:docMk/>
            <pc:sldMk cId="2606487723" sldId="842"/>
            <ac:spMk id="3" creationId="{3DEC92EE-D18F-597A-875E-B74D6AD7F0EC}"/>
          </ac:spMkLst>
        </pc:spChg>
        <pc:spChg chg="mod">
          <ac:chgData name="Aaron J Masino" userId="2136f450-c1a6-467a-901d-8891005589d6" providerId="ADAL" clId="{ACC460FB-EDC5-55C8-B349-F928A764A37C}" dt="2025-11-28T17:09:19.652" v="17604" actId="20577"/>
          <ac:spMkLst>
            <pc:docMk/>
            <pc:sldMk cId="2606487723" sldId="842"/>
            <ac:spMk id="6" creationId="{01CB90E7-4482-508E-8EFE-1CBC7F31BB77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28T17:14:31.028" v="17937" actId="1076"/>
        <pc:sldMkLst>
          <pc:docMk/>
          <pc:sldMk cId="2785603774" sldId="843"/>
        </pc:sldMkLst>
        <pc:spChg chg="mod">
          <ac:chgData name="Aaron J Masino" userId="2136f450-c1a6-467a-901d-8891005589d6" providerId="ADAL" clId="{ACC460FB-EDC5-55C8-B349-F928A764A37C}" dt="2025-11-28T17:14:04.089" v="17935" actId="20577"/>
          <ac:spMkLst>
            <pc:docMk/>
            <pc:sldMk cId="2785603774" sldId="843"/>
            <ac:spMk id="3" creationId="{E0B5A6EE-A988-5BA4-28E1-F6012E8A4360}"/>
          </ac:spMkLst>
        </pc:spChg>
        <pc:spChg chg="del">
          <ac:chgData name="Aaron J Masino" userId="2136f450-c1a6-467a-901d-8891005589d6" providerId="ADAL" clId="{ACC460FB-EDC5-55C8-B349-F928A764A37C}" dt="2025-11-28T17:10:03.375" v="17609" actId="478"/>
          <ac:spMkLst>
            <pc:docMk/>
            <pc:sldMk cId="2785603774" sldId="843"/>
            <ac:spMk id="6" creationId="{81DE9062-BFD0-3164-FEDD-0938D7969A67}"/>
          </ac:spMkLst>
        </pc:spChg>
        <pc:picChg chg="del">
          <ac:chgData name="Aaron J Masino" userId="2136f450-c1a6-467a-901d-8891005589d6" providerId="ADAL" clId="{ACC460FB-EDC5-55C8-B349-F928A764A37C}" dt="2025-11-28T17:10:06.131" v="17610" actId="478"/>
          <ac:picMkLst>
            <pc:docMk/>
            <pc:sldMk cId="2785603774" sldId="843"/>
            <ac:picMk id="5" creationId="{EC2AD6A7-5C65-11CC-EE01-17361B916D0C}"/>
          </ac:picMkLst>
        </pc:picChg>
        <pc:picChg chg="add mod">
          <ac:chgData name="Aaron J Masino" userId="2136f450-c1a6-467a-901d-8891005589d6" providerId="ADAL" clId="{ACC460FB-EDC5-55C8-B349-F928A764A37C}" dt="2025-11-28T17:14:31.028" v="17937" actId="1076"/>
          <ac:picMkLst>
            <pc:docMk/>
            <pc:sldMk cId="2785603774" sldId="843"/>
            <ac:picMk id="7" creationId="{485CF575-A5C4-3434-4C99-CBD99E9E7C4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329595"/>
          </a:xfrm>
        </p:spPr>
        <p:txBody>
          <a:bodyPr/>
          <a:lstStyle/>
          <a:p>
            <a:r>
              <a:rPr lang="en-US" dirty="0"/>
              <a:t>Geometric graphs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CB8F7-CF16-2A36-9682-286D3266E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11C3-C8CE-3DB9-CDFA-FC116D37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geometric graphs?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F2BEA2-AAB2-20C8-A854-6406B1278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548716" cy="741742"/>
          </a:xfrm>
        </p:spPr>
        <p:txBody>
          <a:bodyPr/>
          <a:lstStyle/>
          <a:p>
            <a:r>
              <a:rPr lang="en-US" dirty="0"/>
              <a:t>Modeling system dynamics via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supervised learning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6AA0D-7B9A-8465-027B-E4C0EA301C19}"/>
              </a:ext>
            </a:extLst>
          </p:cNvPr>
          <p:cNvSpPr txBox="1"/>
          <p:nvPr/>
        </p:nvSpPr>
        <p:spPr>
          <a:xfrm>
            <a:off x="3814916" y="6496942"/>
            <a:ext cx="4562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Figure credit: Duval, et al. https://</a:t>
            </a:r>
            <a:r>
              <a:rPr lang="en-US" sz="1200" dirty="0" err="1"/>
              <a:t>arxiv.org</a:t>
            </a:r>
            <a:r>
              <a:rPr lang="en-US" sz="1200" dirty="0"/>
              <a:t>/abs/2312.07511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D44FB-CFCF-A6F2-CAAC-2EF767A6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618"/>
          <a:stretch>
            <a:fillRect/>
          </a:stretch>
        </p:blipFill>
        <p:spPr>
          <a:xfrm>
            <a:off x="2440858" y="1727241"/>
            <a:ext cx="1562613" cy="1304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7F9B9-E046-92BB-CB5D-457A27AC0ED1}"/>
              </a:ext>
            </a:extLst>
          </p:cNvPr>
          <p:cNvSpPr txBox="1"/>
          <p:nvPr/>
        </p:nvSpPr>
        <p:spPr>
          <a:xfrm>
            <a:off x="5250424" y="3382704"/>
            <a:ext cx="169114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Geometric </a:t>
            </a:r>
            <a:r>
              <a:rPr lang="en-US" sz="2400" dirty="0" err="1"/>
              <a:t>GNN</a:t>
            </a:r>
            <a:endParaRPr lang="en-US" sz="24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9A2D1BF-2E25-E19D-A248-3909CDC0AE25}"/>
              </a:ext>
            </a:extLst>
          </p:cNvPr>
          <p:cNvSpPr/>
          <p:nvPr/>
        </p:nvSpPr>
        <p:spPr>
          <a:xfrm>
            <a:off x="3967316" y="3691522"/>
            <a:ext cx="1047136" cy="213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58BC493-0458-6383-C598-655EF66F2803}"/>
              </a:ext>
            </a:extLst>
          </p:cNvPr>
          <p:cNvSpPr/>
          <p:nvPr/>
        </p:nvSpPr>
        <p:spPr>
          <a:xfrm>
            <a:off x="7178261" y="3668612"/>
            <a:ext cx="1047136" cy="213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F07BDB-9055-53EE-7F07-E418A0D7E149}"/>
              </a:ext>
            </a:extLst>
          </p:cNvPr>
          <p:cNvSpPr txBox="1"/>
          <p:nvPr/>
        </p:nvSpPr>
        <p:spPr>
          <a:xfrm>
            <a:off x="8485238" y="3004808"/>
            <a:ext cx="2861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evolution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 system stable?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conditions lead to system failure?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82132-A70B-1CBF-7D35-060E4F23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47" y="3146756"/>
            <a:ext cx="1560689" cy="1417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76BD17-5A70-FA26-3C72-2214A4A58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858" y="4631314"/>
            <a:ext cx="1105668" cy="17543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4D33B4-10A5-26CD-47B9-664223FCF497}"/>
              </a:ext>
            </a:extLst>
          </p:cNvPr>
          <p:cNvSpPr txBox="1"/>
          <p:nvPr/>
        </p:nvSpPr>
        <p:spPr>
          <a:xfrm>
            <a:off x="3832218" y="3059538"/>
            <a:ext cx="137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</a:t>
            </a:r>
          </a:p>
          <a:p>
            <a:pPr algn="ctr"/>
            <a:r>
              <a:rPr lang="en-US" dirty="0"/>
              <a:t>State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5B08B-165E-6E57-8599-A81E9AF7C4B4}"/>
              </a:ext>
            </a:extLst>
          </p:cNvPr>
          <p:cNvSpPr txBox="1"/>
          <p:nvPr/>
        </p:nvSpPr>
        <p:spPr>
          <a:xfrm>
            <a:off x="6974400" y="3059538"/>
            <a:ext cx="137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Next </a:t>
            </a:r>
          </a:p>
          <a:p>
            <a:pPr algn="ctr"/>
            <a:r>
              <a:rPr lang="en-US" dirty="0"/>
              <a:t>State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B2283B37-9265-E4BF-1D57-961DB32C893A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 flipH="1">
            <a:off x="3967316" y="3775292"/>
            <a:ext cx="4258081" cy="22910"/>
          </a:xfrm>
          <a:prstGeom prst="curvedConnector5">
            <a:avLst>
              <a:gd name="adj1" fmla="val -2367"/>
              <a:gd name="adj2" fmla="val 4910982"/>
              <a:gd name="adj3" fmla="val 104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3296355-9DDA-6B7E-D3A2-6AB187C30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299" y="1366508"/>
            <a:ext cx="2146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049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ACE9-03BA-FE92-73A9-D4C0147C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AA7F-CD95-20EB-4222-30A46959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geometric graphs?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9D514A-16D4-5DCE-D544-F1D1B004C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548716" cy="741742"/>
          </a:xfrm>
        </p:spPr>
        <p:txBody>
          <a:bodyPr/>
          <a:lstStyle/>
          <a:p>
            <a:r>
              <a:rPr lang="en-US" dirty="0"/>
              <a:t>Discovery via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generative modeling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F2197-0851-5FE4-C2CE-2C47A6563084}"/>
              </a:ext>
            </a:extLst>
          </p:cNvPr>
          <p:cNvSpPr txBox="1"/>
          <p:nvPr/>
        </p:nvSpPr>
        <p:spPr>
          <a:xfrm>
            <a:off x="3814916" y="6496942"/>
            <a:ext cx="4562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Figure credit: Duval, et al. https://</a:t>
            </a:r>
            <a:r>
              <a:rPr lang="en-US" sz="1200" dirty="0" err="1"/>
              <a:t>arxiv.org</a:t>
            </a:r>
            <a:r>
              <a:rPr lang="en-US" sz="1200" dirty="0"/>
              <a:t>/abs/2312.07511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6420C-E90B-1981-E63C-67074780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619"/>
          <a:stretch>
            <a:fillRect/>
          </a:stretch>
        </p:blipFill>
        <p:spPr>
          <a:xfrm>
            <a:off x="2440858" y="1727240"/>
            <a:ext cx="1562613" cy="2901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D3D85-8D7C-C518-B9B6-9F3DCD511C96}"/>
              </a:ext>
            </a:extLst>
          </p:cNvPr>
          <p:cNvSpPr txBox="1"/>
          <p:nvPr/>
        </p:nvSpPr>
        <p:spPr>
          <a:xfrm>
            <a:off x="5250424" y="3382704"/>
            <a:ext cx="169114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Geometric </a:t>
            </a:r>
            <a:r>
              <a:rPr lang="en-US" sz="2400" dirty="0" err="1"/>
              <a:t>GNN</a:t>
            </a:r>
            <a:endParaRPr lang="en-US" sz="24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855E0C4-649B-3557-B52C-9120C63E71BD}"/>
              </a:ext>
            </a:extLst>
          </p:cNvPr>
          <p:cNvSpPr/>
          <p:nvPr/>
        </p:nvSpPr>
        <p:spPr>
          <a:xfrm>
            <a:off x="3967316" y="3691522"/>
            <a:ext cx="1047136" cy="213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3B2BB56-6C30-D625-A041-94D02062974C}"/>
              </a:ext>
            </a:extLst>
          </p:cNvPr>
          <p:cNvSpPr/>
          <p:nvPr/>
        </p:nvSpPr>
        <p:spPr>
          <a:xfrm>
            <a:off x="7178261" y="3668612"/>
            <a:ext cx="1047136" cy="213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B8DF1-56FC-0808-1373-080728989661}"/>
              </a:ext>
            </a:extLst>
          </p:cNvPr>
          <p:cNvSpPr txBox="1"/>
          <p:nvPr/>
        </p:nvSpPr>
        <p:spPr>
          <a:xfrm>
            <a:off x="8485238" y="3004808"/>
            <a:ext cx="2861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Novel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Promising drug candidates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materials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85FFF-78EC-4657-29A1-1E7EF30D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224" y="4730095"/>
            <a:ext cx="1094539" cy="16659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FF163-7905-74EC-4573-711CC065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1" r="11772" b="14250"/>
          <a:stretch>
            <a:fillRect/>
          </a:stretch>
        </p:blipFill>
        <p:spPr>
          <a:xfrm>
            <a:off x="8485238" y="1264023"/>
            <a:ext cx="1877962" cy="15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534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288D3-BEEA-76AA-925C-994E9C8A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DA355-FB88-9664-7459-EAF43713C3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Constructing geometric graphs</a:t>
            </a:r>
          </a:p>
        </p:txBody>
      </p:sp>
    </p:spTree>
    <p:extLst>
      <p:ext uri="{BB962C8B-B14F-4D97-AF65-F5344CB8AC3E}">
        <p14:creationId xmlns:p14="http://schemas.microsoft.com/office/powerpoint/2010/main" val="40022473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474D-E32E-2F2E-EF02-87234A7F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16C9B-CCA1-D9D0-EA9E-31B8865A6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52535" cy="132959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raw data used to create geometric graphs is usually a 3D point cloud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dirty="0"/>
                  <a:t> represents information at the spatial locations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F16C9B-CCA1-D9D0-EA9E-31B8865A6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52535" cy="1329595"/>
              </a:xfrm>
              <a:blipFill>
                <a:blip r:embed="rId2"/>
                <a:stretch>
                  <a:fillRect l="-2887" t="-9434" r="-412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ow to Process 3D Point Cloud Data?">
            <a:extLst>
              <a:ext uri="{FF2B5EF4-FFF2-40B4-BE49-F238E27FC236}">
                <a16:creationId xmlns:a16="http://schemas.microsoft.com/office/drawing/2014/main" id="{190F7388-50B1-863B-D708-0D655A03A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489" y="1188720"/>
            <a:ext cx="3743223" cy="188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BF52E-AFC8-E1D0-ECF4-BADA0324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978" y="3428999"/>
            <a:ext cx="3736734" cy="24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31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5DD39-332A-8788-770E-CD9E1BC30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0F12-1FFA-9FBC-5150-D67584DA1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ADCB2-E799-93AC-6010-E5649F51E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52535" cy="43001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raw data used to create geometric graphs is usually a 3D point cloud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dirty="0"/>
                  <a:t> represents information at the spatial locations in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Can represent a variety of objects / environments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Scenes (navigation, virtual reality)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Buildings (architecture, engineering)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Molecular / atomic systems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Human tissues, organs, anatomical structure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5ADCB2-E799-93AC-6010-E5649F51E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52535" cy="4300152"/>
              </a:xfrm>
              <a:blipFill>
                <a:blip r:embed="rId2"/>
                <a:stretch>
                  <a:fillRect l="-2887" t="-2941" r="-4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ow to Process 3D Point Cloud Data?">
            <a:extLst>
              <a:ext uri="{FF2B5EF4-FFF2-40B4-BE49-F238E27FC236}">
                <a16:creationId xmlns:a16="http://schemas.microsoft.com/office/drawing/2014/main" id="{583AE6BB-4ADB-8363-6CB2-CAC424432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489" y="1188720"/>
            <a:ext cx="3743223" cy="188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D644E-08C6-D0FD-923B-AB9CF046F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978" y="3428999"/>
            <a:ext cx="3736734" cy="241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C512C-45DA-2ADD-6ED9-89E2C9FE2EB6}"/>
              </a:ext>
            </a:extLst>
          </p:cNvPr>
          <p:cNvSpPr txBox="1"/>
          <p:nvPr/>
        </p:nvSpPr>
        <p:spPr>
          <a:xfrm>
            <a:off x="2186449" y="5362914"/>
            <a:ext cx="3909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How do we convert these to graphs?</a:t>
            </a:r>
          </a:p>
        </p:txBody>
      </p:sp>
    </p:spTree>
    <p:extLst>
      <p:ext uri="{BB962C8B-B14F-4D97-AF65-F5344CB8AC3E}">
        <p14:creationId xmlns:p14="http://schemas.microsoft.com/office/powerpoint/2010/main" val="13043709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F226-FCCB-6064-D3C6-B2E65D7E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clouds to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E6F9-EB53-8734-BB70-5E521C8F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94766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should we convert point clouds to graphs? Specifically,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which points should be connected via edges?</a:t>
            </a:r>
          </a:p>
          <a:p>
            <a:endParaRPr lang="en-US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83C0B2-66FC-17EF-0C81-CE6284DB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300081"/>
            <a:ext cx="2103120" cy="20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45BC49E-1382-5158-23F2-93EA6631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2480223"/>
            <a:ext cx="2103120" cy="20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6663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5DA60-4A9C-8548-2B81-97B90266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CD6E-A763-4776-1B74-7432D9E6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clouds to graphs via a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complete</a:t>
            </a:r>
            <a:r>
              <a:rPr lang="en-US" dirty="0"/>
              <a:t>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16F25-0082-9171-CDC9-105AC94E3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94766" cy="19697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Complete graph </a:t>
            </a:r>
            <a:r>
              <a:rPr lang="en-US" dirty="0"/>
              <a:t>– every point is connected to every other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Edges weighted by distance between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comprehensive representation of the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Computationally demanding for larger (more nodes) systems</a:t>
            </a:r>
          </a:p>
          <a:p>
            <a:endParaRPr lang="en-US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309A47-327B-7832-23A1-87FB0F8C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300081"/>
            <a:ext cx="2103120" cy="20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56510-6989-6843-E250-A7BED1CB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2480223"/>
            <a:ext cx="2103120" cy="20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623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56623-03F9-A91A-14B4-5F3870A92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96E4-E52D-C332-9CE1-E4E93C79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clouds to graphs via a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cutoff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FAB80-A016-D1EC-E81B-794C90F662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594766" cy="419505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Cutoff graph </a:t>
                </a:r>
                <a:r>
                  <a:rPr lang="en-US" dirty="0"/>
                  <a:t>–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connected if their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 is less than or equal to some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Adjacency matrix elements given by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Enforces locality of interactions though multiple </a:t>
                </a:r>
                <a:r>
                  <a:rPr lang="en-US" dirty="0" err="1"/>
                  <a:t>GNN</a:t>
                </a:r>
                <a:r>
                  <a:rPr lang="en-US" dirty="0"/>
                  <a:t> layers enable some longe range influence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Can cause issues in molecular simulations if a node moves in/out of range of another node (edge weight is a step function between 0 and 1)</a:t>
                </a:r>
              </a:p>
              <a:p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FAB80-A016-D1EC-E81B-794C90F66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594766" cy="4195059"/>
              </a:xfrm>
              <a:blipFill>
                <a:blip r:embed="rId2"/>
                <a:stretch>
                  <a:fillRect l="-2068" t="-17221" r="-591" b="-12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D7F22F78-34EF-92D5-1DB8-5921A0426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300081"/>
            <a:ext cx="2103120" cy="20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F5C80D-2428-F215-2571-174172B0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2480223"/>
            <a:ext cx="2103120" cy="20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139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47D9B-4E12-EBB9-81EF-698FB3E23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3650-DEAB-D173-D9A0-7A9462EA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clouds to graphs via a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smooth cutoff</a:t>
            </a:r>
            <a:r>
              <a:rPr lang="en-US" dirty="0"/>
              <a:t>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406BC1-17FF-7946-5D4B-6AF4303101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594766" cy="273664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Smooth cutoff graph </a:t>
                </a:r>
                <a:r>
                  <a:rPr lang="en-US" dirty="0"/>
                  <a:t>–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connected by a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weighted edge</a:t>
                </a:r>
                <a:r>
                  <a:rPr lang="en-US" dirty="0"/>
                  <a:t> if their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 is less than or equal to some cutoff,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Adjacency matrix elements given by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if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406BC1-17FF-7946-5D4B-6AF4303101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594766" cy="2736647"/>
              </a:xfrm>
              <a:blipFill>
                <a:blip r:embed="rId2"/>
                <a:stretch>
                  <a:fillRect l="-2068" t="-14747" b="-8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AB38AAB0-1E25-8AFE-035B-74A433488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300081"/>
            <a:ext cx="2103120" cy="20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F2FBBED-CD56-574C-A6BB-043346A3E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2480223"/>
            <a:ext cx="2103120" cy="20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F2C2BD-6ACA-B600-7A48-1E38D3629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995" y="3869298"/>
            <a:ext cx="3698771" cy="29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637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9E228-D11A-0C1F-5218-E796A41E1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B8B22-ED13-4085-8411-FD4067C5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clouds to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1E7F-B138-7A1A-5544-992327570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43452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method to use typically requires some domain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domain specific methods (e.g., in crystalline structures periodic boundary conditions are added)</a:t>
            </a:r>
          </a:p>
          <a:p>
            <a:endParaRPr lang="en-US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99E80F-4F52-73F0-F2DA-854CC6FB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300081"/>
            <a:ext cx="2103120" cy="20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D402EC7-E4CF-E296-5ADF-050E21FD6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2480223"/>
            <a:ext cx="2103120" cy="20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3293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8A13-02A8-3350-17EF-22761983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DA5-7FDE-F958-D71C-D7593FF83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673645" cy="27884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a geometric graph?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Motivation for geometric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Constructing a geometric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Geometric symmetry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Molecular dynamics as a templar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Invariant Geometric </a:t>
            </a:r>
            <a:r>
              <a:rPr lang="en-US" dirty="0" err="1"/>
              <a:t>GNNs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Equivariant Geometric </a:t>
            </a:r>
            <a:r>
              <a:rPr lang="en-US" dirty="0" err="1"/>
              <a:t>GNNs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129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D6B9-6D14-0ED3-0D4D-F698B1A8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 processing with </a:t>
            </a:r>
            <a:r>
              <a:rPr lang="en-US" dirty="0" err="1"/>
              <a:t>PyTorch</a:t>
            </a:r>
            <a:r>
              <a:rPr lang="en-US" dirty="0"/>
              <a:t> Geometric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212F-EFDA-C759-C4FD-AEF863F58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483483"/>
          </a:xfrm>
        </p:spPr>
        <p:txBody>
          <a:bodyPr/>
          <a:lstStyle/>
          <a:p>
            <a:r>
              <a:rPr lang="en-US" dirty="0" err="1"/>
              <a:t>PyG</a:t>
            </a:r>
            <a:r>
              <a:rPr lang="en-US" dirty="0"/>
              <a:t> includes</a:t>
            </a:r>
          </a:p>
          <a:p>
            <a:pPr marL="517525" indent="-284163">
              <a:buFont typeface="Arial" panose="020B0604020202020204" pitchFamily="34" charset="0"/>
              <a:buChar char="•"/>
            </a:pPr>
            <a:r>
              <a:rPr lang="en-US" dirty="0"/>
              <a:t>Point cloud datasets</a:t>
            </a:r>
          </a:p>
          <a:p>
            <a:pPr marL="517525" indent="-284163">
              <a:buFont typeface="Arial" panose="020B0604020202020204" pitchFamily="34" charset="0"/>
              <a:buChar char="•"/>
            </a:pPr>
            <a:r>
              <a:rPr lang="en-US" dirty="0"/>
              <a:t>Transformations to convert point clouds to graphs (somewhat limited)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621312-1F04-64FE-47B9-CB72CF588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926"/>
          <a:stretch>
            <a:fillRect/>
          </a:stretch>
        </p:blipFill>
        <p:spPr>
          <a:xfrm>
            <a:off x="2209800" y="3223607"/>
            <a:ext cx="7772400" cy="2091217"/>
          </a:xfrm>
          <a:custGeom>
            <a:avLst/>
            <a:gdLst>
              <a:gd name="connsiteX0" fmla="*/ 3150937 w 7772400"/>
              <a:gd name="connsiteY0" fmla="*/ 1925736 h 2091217"/>
              <a:gd name="connsiteX1" fmla="*/ 3162198 w 7772400"/>
              <a:gd name="connsiteY1" fmla="*/ 1933923 h 2091217"/>
              <a:gd name="connsiteX2" fmla="*/ 3154891 w 7772400"/>
              <a:gd name="connsiteY2" fmla="*/ 1928769 h 2091217"/>
              <a:gd name="connsiteX3" fmla="*/ 3150937 w 7772400"/>
              <a:gd name="connsiteY3" fmla="*/ 1925736 h 2091217"/>
              <a:gd name="connsiteX4" fmla="*/ 4168804 w 7772400"/>
              <a:gd name="connsiteY4" fmla="*/ 1882006 h 2091217"/>
              <a:gd name="connsiteX5" fmla="*/ 4168006 w 7772400"/>
              <a:gd name="connsiteY5" fmla="*/ 1882882 h 2091217"/>
              <a:gd name="connsiteX6" fmla="*/ 4168801 w 7772400"/>
              <a:gd name="connsiteY6" fmla="*/ 1882009 h 2091217"/>
              <a:gd name="connsiteX7" fmla="*/ 0 w 7772400"/>
              <a:gd name="connsiteY7" fmla="*/ 0 h 2091217"/>
              <a:gd name="connsiteX8" fmla="*/ 7772400 w 7772400"/>
              <a:gd name="connsiteY8" fmla="*/ 0 h 2091217"/>
              <a:gd name="connsiteX9" fmla="*/ 7772400 w 7772400"/>
              <a:gd name="connsiteY9" fmla="*/ 1805001 h 2091217"/>
              <a:gd name="connsiteX10" fmla="*/ 7750277 w 7772400"/>
              <a:gd name="connsiteY10" fmla="*/ 1800677 h 2091217"/>
              <a:gd name="connsiteX11" fmla="*/ 7691284 w 7772400"/>
              <a:gd name="connsiteY11" fmla="*/ 1830174 h 2091217"/>
              <a:gd name="connsiteX12" fmla="*/ 7642123 w 7772400"/>
              <a:gd name="connsiteY12" fmla="*/ 1859671 h 2091217"/>
              <a:gd name="connsiteX13" fmla="*/ 7622458 w 7772400"/>
              <a:gd name="connsiteY13" fmla="*/ 1820342 h 2091217"/>
              <a:gd name="connsiteX14" fmla="*/ 7524135 w 7772400"/>
              <a:gd name="connsiteY14" fmla="*/ 1761348 h 2091217"/>
              <a:gd name="connsiteX15" fmla="*/ 7484806 w 7772400"/>
              <a:gd name="connsiteY15" fmla="*/ 1790845 h 2091217"/>
              <a:gd name="connsiteX16" fmla="*/ 7435645 w 7772400"/>
              <a:gd name="connsiteY16" fmla="*/ 1840006 h 2091217"/>
              <a:gd name="connsiteX17" fmla="*/ 7415981 w 7772400"/>
              <a:gd name="connsiteY17" fmla="*/ 1810509 h 2091217"/>
              <a:gd name="connsiteX18" fmla="*/ 7317658 w 7772400"/>
              <a:gd name="connsiteY18" fmla="*/ 1879335 h 2091217"/>
              <a:gd name="connsiteX19" fmla="*/ 7278329 w 7772400"/>
              <a:gd name="connsiteY19" fmla="*/ 1840006 h 2091217"/>
              <a:gd name="connsiteX20" fmla="*/ 7239000 w 7772400"/>
              <a:gd name="connsiteY20" fmla="*/ 1810509 h 2091217"/>
              <a:gd name="connsiteX21" fmla="*/ 7199671 w 7772400"/>
              <a:gd name="connsiteY21" fmla="*/ 1840006 h 2091217"/>
              <a:gd name="connsiteX22" fmla="*/ 7121013 w 7772400"/>
              <a:gd name="connsiteY22" fmla="*/ 1859671 h 2091217"/>
              <a:gd name="connsiteX23" fmla="*/ 7081684 w 7772400"/>
              <a:gd name="connsiteY23" fmla="*/ 1810509 h 2091217"/>
              <a:gd name="connsiteX24" fmla="*/ 6914535 w 7772400"/>
              <a:gd name="connsiteY24" fmla="*/ 1879335 h 2091217"/>
              <a:gd name="connsiteX25" fmla="*/ 6875206 w 7772400"/>
              <a:gd name="connsiteY25" fmla="*/ 1810509 h 2091217"/>
              <a:gd name="connsiteX26" fmla="*/ 6845710 w 7772400"/>
              <a:gd name="connsiteY26" fmla="*/ 1820342 h 2091217"/>
              <a:gd name="connsiteX27" fmla="*/ 6776884 w 7772400"/>
              <a:gd name="connsiteY27" fmla="*/ 1938329 h 2091217"/>
              <a:gd name="connsiteX28" fmla="*/ 6747387 w 7772400"/>
              <a:gd name="connsiteY28" fmla="*/ 1849838 h 2091217"/>
              <a:gd name="connsiteX29" fmla="*/ 6717890 w 7772400"/>
              <a:gd name="connsiteY29" fmla="*/ 1840006 h 2091217"/>
              <a:gd name="connsiteX30" fmla="*/ 6629400 w 7772400"/>
              <a:gd name="connsiteY30" fmla="*/ 1840006 h 2091217"/>
              <a:gd name="connsiteX31" fmla="*/ 6609735 w 7772400"/>
              <a:gd name="connsiteY31" fmla="*/ 1810509 h 2091217"/>
              <a:gd name="connsiteX32" fmla="*/ 6540910 w 7772400"/>
              <a:gd name="connsiteY32" fmla="*/ 1830174 h 2091217"/>
              <a:gd name="connsiteX33" fmla="*/ 6491748 w 7772400"/>
              <a:gd name="connsiteY33" fmla="*/ 1840006 h 2091217"/>
              <a:gd name="connsiteX34" fmla="*/ 6462252 w 7772400"/>
              <a:gd name="connsiteY34" fmla="*/ 1849838 h 2091217"/>
              <a:gd name="connsiteX35" fmla="*/ 6442587 w 7772400"/>
              <a:gd name="connsiteY35" fmla="*/ 1918664 h 2091217"/>
              <a:gd name="connsiteX36" fmla="*/ 6196781 w 7772400"/>
              <a:gd name="connsiteY36" fmla="*/ 1879335 h 2091217"/>
              <a:gd name="connsiteX37" fmla="*/ 6118123 w 7772400"/>
              <a:gd name="connsiteY37" fmla="*/ 1840006 h 2091217"/>
              <a:gd name="connsiteX38" fmla="*/ 5990303 w 7772400"/>
              <a:gd name="connsiteY38" fmla="*/ 1830174 h 2091217"/>
              <a:gd name="connsiteX39" fmla="*/ 5960806 w 7772400"/>
              <a:gd name="connsiteY39" fmla="*/ 1810509 h 2091217"/>
              <a:gd name="connsiteX40" fmla="*/ 5872316 w 7772400"/>
              <a:gd name="connsiteY40" fmla="*/ 1692522 h 2091217"/>
              <a:gd name="connsiteX41" fmla="*/ 5793658 w 7772400"/>
              <a:gd name="connsiteY41" fmla="*/ 1790845 h 2091217"/>
              <a:gd name="connsiteX42" fmla="*/ 5754329 w 7772400"/>
              <a:gd name="connsiteY42" fmla="*/ 1800677 h 2091217"/>
              <a:gd name="connsiteX43" fmla="*/ 5734665 w 7772400"/>
              <a:gd name="connsiteY43" fmla="*/ 1761348 h 2091217"/>
              <a:gd name="connsiteX44" fmla="*/ 5724832 w 7772400"/>
              <a:gd name="connsiteY44" fmla="*/ 1790845 h 2091217"/>
              <a:gd name="connsiteX45" fmla="*/ 5685503 w 7772400"/>
              <a:gd name="connsiteY45" fmla="*/ 1840006 h 2091217"/>
              <a:gd name="connsiteX46" fmla="*/ 5656006 w 7772400"/>
              <a:gd name="connsiteY46" fmla="*/ 1849838 h 2091217"/>
              <a:gd name="connsiteX47" fmla="*/ 5616677 w 7772400"/>
              <a:gd name="connsiteY47" fmla="*/ 1830174 h 2091217"/>
              <a:gd name="connsiteX48" fmla="*/ 5577348 w 7772400"/>
              <a:gd name="connsiteY48" fmla="*/ 1820342 h 2091217"/>
              <a:gd name="connsiteX49" fmla="*/ 5547852 w 7772400"/>
              <a:gd name="connsiteY49" fmla="*/ 1899000 h 2091217"/>
              <a:gd name="connsiteX50" fmla="*/ 5508523 w 7772400"/>
              <a:gd name="connsiteY50" fmla="*/ 1957993 h 2091217"/>
              <a:gd name="connsiteX51" fmla="*/ 5479026 w 7772400"/>
              <a:gd name="connsiteY51" fmla="*/ 2016987 h 2091217"/>
              <a:gd name="connsiteX52" fmla="*/ 5390535 w 7772400"/>
              <a:gd name="connsiteY52" fmla="*/ 1859671 h 2091217"/>
              <a:gd name="connsiteX53" fmla="*/ 5380703 w 7772400"/>
              <a:gd name="connsiteY53" fmla="*/ 1830174 h 2091217"/>
              <a:gd name="connsiteX54" fmla="*/ 5361039 w 7772400"/>
              <a:gd name="connsiteY54" fmla="*/ 1800677 h 2091217"/>
              <a:gd name="connsiteX55" fmla="*/ 5321710 w 7772400"/>
              <a:gd name="connsiteY55" fmla="*/ 1722019 h 2091217"/>
              <a:gd name="connsiteX56" fmla="*/ 5302045 w 7772400"/>
              <a:gd name="connsiteY56" fmla="*/ 1672858 h 2091217"/>
              <a:gd name="connsiteX57" fmla="*/ 5272548 w 7772400"/>
              <a:gd name="connsiteY57" fmla="*/ 1712187 h 2091217"/>
              <a:gd name="connsiteX58" fmla="*/ 5203723 w 7772400"/>
              <a:gd name="connsiteY58" fmla="*/ 1761348 h 2091217"/>
              <a:gd name="connsiteX59" fmla="*/ 5134897 w 7772400"/>
              <a:gd name="connsiteY59" fmla="*/ 1800677 h 2091217"/>
              <a:gd name="connsiteX60" fmla="*/ 5095568 w 7772400"/>
              <a:gd name="connsiteY60" fmla="*/ 1869503 h 2091217"/>
              <a:gd name="connsiteX61" fmla="*/ 5056239 w 7772400"/>
              <a:gd name="connsiteY61" fmla="*/ 1879335 h 2091217"/>
              <a:gd name="connsiteX62" fmla="*/ 4997245 w 7772400"/>
              <a:gd name="connsiteY62" fmla="*/ 1869503 h 2091217"/>
              <a:gd name="connsiteX63" fmla="*/ 4908755 w 7772400"/>
              <a:gd name="connsiteY63" fmla="*/ 1800677 h 2091217"/>
              <a:gd name="connsiteX64" fmla="*/ 4879258 w 7772400"/>
              <a:gd name="connsiteY64" fmla="*/ 1810509 h 2091217"/>
              <a:gd name="connsiteX65" fmla="*/ 4839929 w 7772400"/>
              <a:gd name="connsiteY65" fmla="*/ 1869503 h 2091217"/>
              <a:gd name="connsiteX66" fmla="*/ 4790768 w 7772400"/>
              <a:gd name="connsiteY66" fmla="*/ 1928496 h 2091217"/>
              <a:gd name="connsiteX67" fmla="*/ 4731774 w 7772400"/>
              <a:gd name="connsiteY67" fmla="*/ 1948161 h 2091217"/>
              <a:gd name="connsiteX68" fmla="*/ 4692445 w 7772400"/>
              <a:gd name="connsiteY68" fmla="*/ 1869503 h 2091217"/>
              <a:gd name="connsiteX69" fmla="*/ 4643284 w 7772400"/>
              <a:gd name="connsiteY69" fmla="*/ 1800677 h 2091217"/>
              <a:gd name="connsiteX70" fmla="*/ 4613787 w 7772400"/>
              <a:gd name="connsiteY70" fmla="*/ 1751516 h 2091217"/>
              <a:gd name="connsiteX71" fmla="*/ 4584290 w 7772400"/>
              <a:gd name="connsiteY71" fmla="*/ 1761348 h 2091217"/>
              <a:gd name="connsiteX72" fmla="*/ 4515465 w 7772400"/>
              <a:gd name="connsiteY72" fmla="*/ 1830174 h 2091217"/>
              <a:gd name="connsiteX73" fmla="*/ 4407310 w 7772400"/>
              <a:gd name="connsiteY73" fmla="*/ 1879335 h 2091217"/>
              <a:gd name="connsiteX74" fmla="*/ 4279490 w 7772400"/>
              <a:gd name="connsiteY74" fmla="*/ 1820342 h 2091217"/>
              <a:gd name="connsiteX75" fmla="*/ 4269658 w 7772400"/>
              <a:gd name="connsiteY75" fmla="*/ 1859671 h 2091217"/>
              <a:gd name="connsiteX76" fmla="*/ 4259826 w 7772400"/>
              <a:gd name="connsiteY76" fmla="*/ 1918664 h 2091217"/>
              <a:gd name="connsiteX77" fmla="*/ 4240161 w 7772400"/>
              <a:gd name="connsiteY77" fmla="*/ 1889167 h 2091217"/>
              <a:gd name="connsiteX78" fmla="*/ 4200832 w 7772400"/>
              <a:gd name="connsiteY78" fmla="*/ 1849838 h 2091217"/>
              <a:gd name="connsiteX79" fmla="*/ 4168804 w 7772400"/>
              <a:gd name="connsiteY79" fmla="*/ 1882006 h 2091217"/>
              <a:gd name="connsiteX80" fmla="*/ 4177412 w 7772400"/>
              <a:gd name="connsiteY80" fmla="*/ 1872553 h 2091217"/>
              <a:gd name="connsiteX81" fmla="*/ 4141839 w 7772400"/>
              <a:gd name="connsiteY81" fmla="*/ 1899000 h 2091217"/>
              <a:gd name="connsiteX82" fmla="*/ 4092677 w 7772400"/>
              <a:gd name="connsiteY82" fmla="*/ 1948161 h 2091217"/>
              <a:gd name="connsiteX83" fmla="*/ 4053348 w 7772400"/>
              <a:gd name="connsiteY83" fmla="*/ 1938329 h 2091217"/>
              <a:gd name="connsiteX84" fmla="*/ 3964858 w 7772400"/>
              <a:gd name="connsiteY84" fmla="*/ 1859671 h 2091217"/>
              <a:gd name="connsiteX85" fmla="*/ 3905865 w 7772400"/>
              <a:gd name="connsiteY85" fmla="*/ 1849838 h 2091217"/>
              <a:gd name="connsiteX86" fmla="*/ 3876368 w 7772400"/>
              <a:gd name="connsiteY86" fmla="*/ 1869503 h 2091217"/>
              <a:gd name="connsiteX87" fmla="*/ 3837039 w 7772400"/>
              <a:gd name="connsiteY87" fmla="*/ 1899000 h 2091217"/>
              <a:gd name="connsiteX88" fmla="*/ 3699387 w 7772400"/>
              <a:gd name="connsiteY88" fmla="*/ 1967825 h 2091217"/>
              <a:gd name="connsiteX89" fmla="*/ 3669890 w 7772400"/>
              <a:gd name="connsiteY89" fmla="*/ 1938329 h 2091217"/>
              <a:gd name="connsiteX90" fmla="*/ 3610897 w 7772400"/>
              <a:gd name="connsiteY90" fmla="*/ 1790845 h 2091217"/>
              <a:gd name="connsiteX91" fmla="*/ 3581400 w 7772400"/>
              <a:gd name="connsiteY91" fmla="*/ 1800677 h 2091217"/>
              <a:gd name="connsiteX92" fmla="*/ 3522406 w 7772400"/>
              <a:gd name="connsiteY92" fmla="*/ 1879335 h 2091217"/>
              <a:gd name="connsiteX93" fmla="*/ 3492910 w 7772400"/>
              <a:gd name="connsiteY93" fmla="*/ 1948161 h 2091217"/>
              <a:gd name="connsiteX94" fmla="*/ 3443748 w 7772400"/>
              <a:gd name="connsiteY94" fmla="*/ 1957993 h 2091217"/>
              <a:gd name="connsiteX95" fmla="*/ 3404419 w 7772400"/>
              <a:gd name="connsiteY95" fmla="*/ 1889167 h 2091217"/>
              <a:gd name="connsiteX96" fmla="*/ 3384755 w 7772400"/>
              <a:gd name="connsiteY96" fmla="*/ 1859671 h 2091217"/>
              <a:gd name="connsiteX97" fmla="*/ 3355258 w 7772400"/>
              <a:gd name="connsiteY97" fmla="*/ 1849838 h 2091217"/>
              <a:gd name="connsiteX98" fmla="*/ 3335594 w 7772400"/>
              <a:gd name="connsiteY98" fmla="*/ 1879335 h 2091217"/>
              <a:gd name="connsiteX99" fmla="*/ 3266768 w 7772400"/>
              <a:gd name="connsiteY99" fmla="*/ 1948161 h 2091217"/>
              <a:gd name="connsiteX100" fmla="*/ 3207774 w 7772400"/>
              <a:gd name="connsiteY100" fmla="*/ 1967825 h 2091217"/>
              <a:gd name="connsiteX101" fmla="*/ 3165569 w 7772400"/>
              <a:gd name="connsiteY101" fmla="*/ 1936374 h 2091217"/>
              <a:gd name="connsiteX102" fmla="*/ 3162198 w 7772400"/>
              <a:gd name="connsiteY102" fmla="*/ 1933923 h 2091217"/>
              <a:gd name="connsiteX103" fmla="*/ 3168445 w 7772400"/>
              <a:gd name="connsiteY103" fmla="*/ 1938330 h 2091217"/>
              <a:gd name="connsiteX104" fmla="*/ 3138948 w 7772400"/>
              <a:gd name="connsiteY104" fmla="*/ 1899000 h 2091217"/>
              <a:gd name="connsiteX105" fmla="*/ 3060290 w 7772400"/>
              <a:gd name="connsiteY105" fmla="*/ 1840006 h 2091217"/>
              <a:gd name="connsiteX106" fmla="*/ 3011129 w 7772400"/>
              <a:gd name="connsiteY106" fmla="*/ 1908832 h 2091217"/>
              <a:gd name="connsiteX107" fmla="*/ 2912806 w 7772400"/>
              <a:gd name="connsiteY107" fmla="*/ 2016987 h 2091217"/>
              <a:gd name="connsiteX108" fmla="*/ 2824316 w 7772400"/>
              <a:gd name="connsiteY108" fmla="*/ 1908832 h 2091217"/>
              <a:gd name="connsiteX109" fmla="*/ 2775155 w 7772400"/>
              <a:gd name="connsiteY109" fmla="*/ 1859671 h 2091217"/>
              <a:gd name="connsiteX110" fmla="*/ 2765323 w 7772400"/>
              <a:gd name="connsiteY110" fmla="*/ 1889167 h 2091217"/>
              <a:gd name="connsiteX111" fmla="*/ 2676832 w 7772400"/>
              <a:gd name="connsiteY111" fmla="*/ 1938329 h 2091217"/>
              <a:gd name="connsiteX112" fmla="*/ 2578510 w 7772400"/>
              <a:gd name="connsiteY112" fmla="*/ 1859671 h 2091217"/>
              <a:gd name="connsiteX113" fmla="*/ 2529348 w 7772400"/>
              <a:gd name="connsiteY113" fmla="*/ 1810509 h 2091217"/>
              <a:gd name="connsiteX114" fmla="*/ 2519516 w 7772400"/>
              <a:gd name="connsiteY114" fmla="*/ 1840006 h 2091217"/>
              <a:gd name="connsiteX115" fmla="*/ 2509684 w 7772400"/>
              <a:gd name="connsiteY115" fmla="*/ 1938329 h 2091217"/>
              <a:gd name="connsiteX116" fmla="*/ 2480187 w 7772400"/>
              <a:gd name="connsiteY116" fmla="*/ 1948161 h 2091217"/>
              <a:gd name="connsiteX117" fmla="*/ 2411361 w 7772400"/>
              <a:gd name="connsiteY117" fmla="*/ 1859671 h 2091217"/>
              <a:gd name="connsiteX118" fmla="*/ 2322871 w 7772400"/>
              <a:gd name="connsiteY118" fmla="*/ 1889167 h 2091217"/>
              <a:gd name="connsiteX119" fmla="*/ 2313039 w 7772400"/>
              <a:gd name="connsiteY119" fmla="*/ 1859671 h 2091217"/>
              <a:gd name="connsiteX120" fmla="*/ 2254045 w 7772400"/>
              <a:gd name="connsiteY120" fmla="*/ 1840006 h 2091217"/>
              <a:gd name="connsiteX121" fmla="*/ 2126226 w 7772400"/>
              <a:gd name="connsiteY121" fmla="*/ 1928496 h 2091217"/>
              <a:gd name="connsiteX122" fmla="*/ 2037735 w 7772400"/>
              <a:gd name="connsiteY122" fmla="*/ 1967825 h 2091217"/>
              <a:gd name="connsiteX123" fmla="*/ 2018071 w 7772400"/>
              <a:gd name="connsiteY123" fmla="*/ 1899000 h 2091217"/>
              <a:gd name="connsiteX124" fmla="*/ 1988574 w 7772400"/>
              <a:gd name="connsiteY124" fmla="*/ 1859671 h 2091217"/>
              <a:gd name="connsiteX125" fmla="*/ 1929581 w 7772400"/>
              <a:gd name="connsiteY125" fmla="*/ 1820342 h 2091217"/>
              <a:gd name="connsiteX126" fmla="*/ 1890252 w 7772400"/>
              <a:gd name="connsiteY126" fmla="*/ 1859671 h 2091217"/>
              <a:gd name="connsiteX127" fmla="*/ 1850923 w 7772400"/>
              <a:gd name="connsiteY127" fmla="*/ 1879335 h 2091217"/>
              <a:gd name="connsiteX128" fmla="*/ 1801761 w 7772400"/>
              <a:gd name="connsiteY128" fmla="*/ 1908832 h 2091217"/>
              <a:gd name="connsiteX129" fmla="*/ 1772265 w 7772400"/>
              <a:gd name="connsiteY129" fmla="*/ 1918664 h 2091217"/>
              <a:gd name="connsiteX130" fmla="*/ 1703439 w 7772400"/>
              <a:gd name="connsiteY130" fmla="*/ 1879335 h 2091217"/>
              <a:gd name="connsiteX131" fmla="*/ 1673942 w 7772400"/>
              <a:gd name="connsiteY131" fmla="*/ 1849838 h 2091217"/>
              <a:gd name="connsiteX132" fmla="*/ 1605116 w 7772400"/>
              <a:gd name="connsiteY132" fmla="*/ 1790845 h 2091217"/>
              <a:gd name="connsiteX133" fmla="*/ 1536290 w 7772400"/>
              <a:gd name="connsiteY133" fmla="*/ 1820342 h 2091217"/>
              <a:gd name="connsiteX134" fmla="*/ 1487129 w 7772400"/>
              <a:gd name="connsiteY134" fmla="*/ 1879335 h 2091217"/>
              <a:gd name="connsiteX135" fmla="*/ 1467465 w 7772400"/>
              <a:gd name="connsiteY135" fmla="*/ 1918664 h 2091217"/>
              <a:gd name="connsiteX136" fmla="*/ 1418303 w 7772400"/>
              <a:gd name="connsiteY136" fmla="*/ 1948161 h 2091217"/>
              <a:gd name="connsiteX137" fmla="*/ 1369142 w 7772400"/>
              <a:gd name="connsiteY137" fmla="*/ 1918664 h 2091217"/>
              <a:gd name="connsiteX138" fmla="*/ 1300316 w 7772400"/>
              <a:gd name="connsiteY138" fmla="*/ 1859671 h 2091217"/>
              <a:gd name="connsiteX139" fmla="*/ 1231490 w 7772400"/>
              <a:gd name="connsiteY139" fmla="*/ 1849838 h 2091217"/>
              <a:gd name="connsiteX140" fmla="*/ 1182329 w 7772400"/>
              <a:gd name="connsiteY140" fmla="*/ 1859671 h 2091217"/>
              <a:gd name="connsiteX141" fmla="*/ 1084006 w 7772400"/>
              <a:gd name="connsiteY141" fmla="*/ 1908832 h 2091217"/>
              <a:gd name="connsiteX142" fmla="*/ 1025013 w 7772400"/>
              <a:gd name="connsiteY142" fmla="*/ 1918664 h 2091217"/>
              <a:gd name="connsiteX143" fmla="*/ 995516 w 7772400"/>
              <a:gd name="connsiteY143" fmla="*/ 1908832 h 2091217"/>
              <a:gd name="connsiteX144" fmla="*/ 926690 w 7772400"/>
              <a:gd name="connsiteY144" fmla="*/ 1840006 h 2091217"/>
              <a:gd name="connsiteX145" fmla="*/ 887361 w 7772400"/>
              <a:gd name="connsiteY145" fmla="*/ 1889167 h 2091217"/>
              <a:gd name="connsiteX146" fmla="*/ 848032 w 7772400"/>
              <a:gd name="connsiteY146" fmla="*/ 1908832 h 2091217"/>
              <a:gd name="connsiteX147" fmla="*/ 749710 w 7772400"/>
              <a:gd name="connsiteY147" fmla="*/ 1859671 h 2091217"/>
              <a:gd name="connsiteX148" fmla="*/ 710381 w 7772400"/>
              <a:gd name="connsiteY148" fmla="*/ 1820342 h 2091217"/>
              <a:gd name="connsiteX149" fmla="*/ 680884 w 7772400"/>
              <a:gd name="connsiteY149" fmla="*/ 1800677 h 2091217"/>
              <a:gd name="connsiteX150" fmla="*/ 641555 w 7772400"/>
              <a:gd name="connsiteY150" fmla="*/ 1859671 h 2091217"/>
              <a:gd name="connsiteX151" fmla="*/ 621890 w 7772400"/>
              <a:gd name="connsiteY151" fmla="*/ 1899000 h 2091217"/>
              <a:gd name="connsiteX152" fmla="*/ 572729 w 7772400"/>
              <a:gd name="connsiteY152" fmla="*/ 1918664 h 2091217"/>
              <a:gd name="connsiteX153" fmla="*/ 513735 w 7772400"/>
              <a:gd name="connsiteY153" fmla="*/ 1869503 h 2091217"/>
              <a:gd name="connsiteX154" fmla="*/ 464574 w 7772400"/>
              <a:gd name="connsiteY154" fmla="*/ 1859671 h 2091217"/>
              <a:gd name="connsiteX155" fmla="*/ 435077 w 7772400"/>
              <a:gd name="connsiteY155" fmla="*/ 1849838 h 2091217"/>
              <a:gd name="connsiteX156" fmla="*/ 405581 w 7772400"/>
              <a:gd name="connsiteY156" fmla="*/ 1869503 h 2091217"/>
              <a:gd name="connsiteX157" fmla="*/ 336755 w 7772400"/>
              <a:gd name="connsiteY157" fmla="*/ 1928496 h 2091217"/>
              <a:gd name="connsiteX158" fmla="*/ 346587 w 7772400"/>
              <a:gd name="connsiteY158" fmla="*/ 1957993 h 2091217"/>
              <a:gd name="connsiteX159" fmla="*/ 317090 w 7772400"/>
              <a:gd name="connsiteY159" fmla="*/ 1967825 h 2091217"/>
              <a:gd name="connsiteX160" fmla="*/ 267929 w 7772400"/>
              <a:gd name="connsiteY160" fmla="*/ 1987490 h 2091217"/>
              <a:gd name="connsiteX161" fmla="*/ 238432 w 7772400"/>
              <a:gd name="connsiteY161" fmla="*/ 1997322 h 2091217"/>
              <a:gd name="connsiteX162" fmla="*/ 179439 w 7772400"/>
              <a:gd name="connsiteY162" fmla="*/ 2016987 h 2091217"/>
              <a:gd name="connsiteX163" fmla="*/ 81116 w 7772400"/>
              <a:gd name="connsiteY163" fmla="*/ 2046483 h 2091217"/>
              <a:gd name="connsiteX164" fmla="*/ 36270 w 7772400"/>
              <a:gd name="connsiteY164" fmla="*/ 2069434 h 2091217"/>
              <a:gd name="connsiteX165" fmla="*/ 0 w 7772400"/>
              <a:gd name="connsiteY165" fmla="*/ 2091217 h 209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7772400" h="2091217">
                <a:moveTo>
                  <a:pt x="3150937" y="1925736"/>
                </a:moveTo>
                <a:lnTo>
                  <a:pt x="3162198" y="1933923"/>
                </a:lnTo>
                <a:lnTo>
                  <a:pt x="3154891" y="1928769"/>
                </a:lnTo>
                <a:cubicBezTo>
                  <a:pt x="3151474" y="1926273"/>
                  <a:pt x="3149656" y="1924865"/>
                  <a:pt x="3150937" y="1925736"/>
                </a:cubicBezTo>
                <a:close/>
                <a:moveTo>
                  <a:pt x="4168804" y="1882006"/>
                </a:moveTo>
                <a:lnTo>
                  <a:pt x="4168006" y="1882882"/>
                </a:lnTo>
                <a:cubicBezTo>
                  <a:pt x="4157703" y="1893745"/>
                  <a:pt x="4148025" y="1903020"/>
                  <a:pt x="4168801" y="1882009"/>
                </a:cubicBezTo>
                <a:close/>
                <a:moveTo>
                  <a:pt x="0" y="0"/>
                </a:moveTo>
                <a:lnTo>
                  <a:pt x="7772400" y="0"/>
                </a:lnTo>
                <a:lnTo>
                  <a:pt x="7772400" y="1805001"/>
                </a:lnTo>
                <a:lnTo>
                  <a:pt x="7750277" y="1800677"/>
                </a:lnTo>
                <a:cubicBezTo>
                  <a:pt x="7704794" y="1815838"/>
                  <a:pt x="7734850" y="1802945"/>
                  <a:pt x="7691284" y="1830174"/>
                </a:cubicBezTo>
                <a:cubicBezTo>
                  <a:pt x="7675078" y="1840303"/>
                  <a:pt x="7661041" y="1862374"/>
                  <a:pt x="7642123" y="1859671"/>
                </a:cubicBezTo>
                <a:cubicBezTo>
                  <a:pt x="7627613" y="1857598"/>
                  <a:pt x="7633718" y="1829725"/>
                  <a:pt x="7622458" y="1820342"/>
                </a:cubicBezTo>
                <a:cubicBezTo>
                  <a:pt x="7593096" y="1795873"/>
                  <a:pt x="7556909" y="1781013"/>
                  <a:pt x="7524135" y="1761348"/>
                </a:cubicBezTo>
                <a:cubicBezTo>
                  <a:pt x="7511025" y="1771180"/>
                  <a:pt x="7497054" y="1779958"/>
                  <a:pt x="7484806" y="1790845"/>
                </a:cubicBezTo>
                <a:cubicBezTo>
                  <a:pt x="7467485" y="1806241"/>
                  <a:pt x="7457928" y="1833640"/>
                  <a:pt x="7435645" y="1840006"/>
                </a:cubicBezTo>
                <a:cubicBezTo>
                  <a:pt x="7424283" y="1843252"/>
                  <a:pt x="7422536" y="1820341"/>
                  <a:pt x="7415981" y="1810509"/>
                </a:cubicBezTo>
                <a:cubicBezTo>
                  <a:pt x="7415981" y="1810509"/>
                  <a:pt x="7356776" y="1870953"/>
                  <a:pt x="7317658" y="1879335"/>
                </a:cubicBezTo>
                <a:cubicBezTo>
                  <a:pt x="7299530" y="1883220"/>
                  <a:pt x="7292282" y="1852215"/>
                  <a:pt x="7278329" y="1840006"/>
                </a:cubicBezTo>
                <a:cubicBezTo>
                  <a:pt x="7265996" y="1829215"/>
                  <a:pt x="7252110" y="1820341"/>
                  <a:pt x="7239000" y="1810509"/>
                </a:cubicBezTo>
                <a:cubicBezTo>
                  <a:pt x="7225890" y="1820341"/>
                  <a:pt x="7213306" y="1830916"/>
                  <a:pt x="7199671" y="1840006"/>
                </a:cubicBezTo>
                <a:cubicBezTo>
                  <a:pt x="7174351" y="1856886"/>
                  <a:pt x="7150890" y="1885280"/>
                  <a:pt x="7121013" y="1859671"/>
                </a:cubicBezTo>
                <a:cubicBezTo>
                  <a:pt x="7105079" y="1846014"/>
                  <a:pt x="7094794" y="1826896"/>
                  <a:pt x="7081684" y="1810509"/>
                </a:cubicBezTo>
                <a:cubicBezTo>
                  <a:pt x="7035507" y="1856686"/>
                  <a:pt x="7006998" y="1894746"/>
                  <a:pt x="6914535" y="1879335"/>
                </a:cubicBezTo>
                <a:cubicBezTo>
                  <a:pt x="6888471" y="1874991"/>
                  <a:pt x="6888316" y="1833451"/>
                  <a:pt x="6875206" y="1810509"/>
                </a:cubicBezTo>
                <a:lnTo>
                  <a:pt x="6845710" y="1820342"/>
                </a:lnTo>
                <a:cubicBezTo>
                  <a:pt x="6830252" y="1825495"/>
                  <a:pt x="6783399" y="1925300"/>
                  <a:pt x="6776884" y="1938329"/>
                </a:cubicBezTo>
                <a:cubicBezTo>
                  <a:pt x="6776884" y="1938329"/>
                  <a:pt x="6763384" y="1876500"/>
                  <a:pt x="6747387" y="1849838"/>
                </a:cubicBezTo>
                <a:cubicBezTo>
                  <a:pt x="6742055" y="1840951"/>
                  <a:pt x="6727722" y="1843283"/>
                  <a:pt x="6717890" y="1840006"/>
                </a:cubicBezTo>
                <a:cubicBezTo>
                  <a:pt x="6693627" y="1844050"/>
                  <a:pt x="6654439" y="1860037"/>
                  <a:pt x="6629400" y="1840006"/>
                </a:cubicBezTo>
                <a:cubicBezTo>
                  <a:pt x="6620172" y="1832624"/>
                  <a:pt x="6616290" y="1820341"/>
                  <a:pt x="6609735" y="1810509"/>
                </a:cubicBezTo>
                <a:cubicBezTo>
                  <a:pt x="6576885" y="1821460"/>
                  <a:pt x="6577952" y="1821943"/>
                  <a:pt x="6540910" y="1830174"/>
                </a:cubicBezTo>
                <a:cubicBezTo>
                  <a:pt x="6524596" y="1833799"/>
                  <a:pt x="6507961" y="1835953"/>
                  <a:pt x="6491748" y="1840006"/>
                </a:cubicBezTo>
                <a:cubicBezTo>
                  <a:pt x="6481694" y="1842520"/>
                  <a:pt x="6469580" y="1842510"/>
                  <a:pt x="6462252" y="1849838"/>
                </a:cubicBezTo>
                <a:cubicBezTo>
                  <a:pt x="6457549" y="1854541"/>
                  <a:pt x="6442673" y="1918321"/>
                  <a:pt x="6442587" y="1918664"/>
                </a:cubicBezTo>
                <a:cubicBezTo>
                  <a:pt x="6342591" y="1910331"/>
                  <a:pt x="6294841" y="1912022"/>
                  <a:pt x="6196781" y="1879335"/>
                </a:cubicBezTo>
                <a:cubicBezTo>
                  <a:pt x="6168971" y="1870065"/>
                  <a:pt x="6144342" y="1853116"/>
                  <a:pt x="6118123" y="1840006"/>
                </a:cubicBezTo>
                <a:cubicBezTo>
                  <a:pt x="6075516" y="1836729"/>
                  <a:pt x="6032304" y="1838049"/>
                  <a:pt x="5990303" y="1830174"/>
                </a:cubicBezTo>
                <a:cubicBezTo>
                  <a:pt x="5978688" y="1827996"/>
                  <a:pt x="5969162" y="1818865"/>
                  <a:pt x="5960806" y="1810509"/>
                </a:cubicBezTo>
                <a:cubicBezTo>
                  <a:pt x="5939451" y="1789154"/>
                  <a:pt x="5885866" y="1711492"/>
                  <a:pt x="5872316" y="1692522"/>
                </a:cubicBezTo>
                <a:cubicBezTo>
                  <a:pt x="5856485" y="1713630"/>
                  <a:pt x="5807972" y="1779712"/>
                  <a:pt x="5793658" y="1790845"/>
                </a:cubicBezTo>
                <a:cubicBezTo>
                  <a:pt x="5782991" y="1799141"/>
                  <a:pt x="5767439" y="1797400"/>
                  <a:pt x="5754329" y="1800677"/>
                </a:cubicBezTo>
                <a:cubicBezTo>
                  <a:pt x="5747774" y="1787567"/>
                  <a:pt x="5748570" y="1765983"/>
                  <a:pt x="5734665" y="1761348"/>
                </a:cubicBezTo>
                <a:cubicBezTo>
                  <a:pt x="5724833" y="1758071"/>
                  <a:pt x="5730325" y="1782056"/>
                  <a:pt x="5724832" y="1790845"/>
                </a:cubicBezTo>
                <a:cubicBezTo>
                  <a:pt x="5713710" y="1808641"/>
                  <a:pt x="5698613" y="1823619"/>
                  <a:pt x="5685503" y="1840006"/>
                </a:cubicBezTo>
                <a:cubicBezTo>
                  <a:pt x="5675671" y="1843283"/>
                  <a:pt x="5666266" y="1851304"/>
                  <a:pt x="5656006" y="1849838"/>
                </a:cubicBezTo>
                <a:cubicBezTo>
                  <a:pt x="5641496" y="1847765"/>
                  <a:pt x="5630401" y="1835320"/>
                  <a:pt x="5616677" y="1830174"/>
                </a:cubicBezTo>
                <a:cubicBezTo>
                  <a:pt x="5604024" y="1825429"/>
                  <a:pt x="5590458" y="1823619"/>
                  <a:pt x="5577348" y="1820342"/>
                </a:cubicBezTo>
                <a:cubicBezTo>
                  <a:pt x="5567516" y="1846561"/>
                  <a:pt x="5560375" y="1873954"/>
                  <a:pt x="5547852" y="1899000"/>
                </a:cubicBezTo>
                <a:cubicBezTo>
                  <a:pt x="5537283" y="1920139"/>
                  <a:pt x="5520431" y="1937579"/>
                  <a:pt x="5508523" y="1957993"/>
                </a:cubicBezTo>
                <a:cubicBezTo>
                  <a:pt x="5497445" y="1976984"/>
                  <a:pt x="5488858" y="1997322"/>
                  <a:pt x="5479026" y="2016987"/>
                </a:cubicBezTo>
                <a:cubicBezTo>
                  <a:pt x="5427508" y="1948297"/>
                  <a:pt x="5445153" y="1976709"/>
                  <a:pt x="5390535" y="1859671"/>
                </a:cubicBezTo>
                <a:cubicBezTo>
                  <a:pt x="5386152" y="1850279"/>
                  <a:pt x="5385338" y="1839444"/>
                  <a:pt x="5380703" y="1830174"/>
                </a:cubicBezTo>
                <a:cubicBezTo>
                  <a:pt x="5375418" y="1819605"/>
                  <a:pt x="5366697" y="1811051"/>
                  <a:pt x="5361039" y="1800677"/>
                </a:cubicBezTo>
                <a:cubicBezTo>
                  <a:pt x="5347002" y="1774942"/>
                  <a:pt x="5333994" y="1748635"/>
                  <a:pt x="5321710" y="1722019"/>
                </a:cubicBezTo>
                <a:cubicBezTo>
                  <a:pt x="5314314" y="1705994"/>
                  <a:pt x="5319352" y="1676319"/>
                  <a:pt x="5302045" y="1672858"/>
                </a:cubicBezTo>
                <a:cubicBezTo>
                  <a:pt x="5285976" y="1669644"/>
                  <a:pt x="5284728" y="1701225"/>
                  <a:pt x="5272548" y="1712187"/>
                </a:cubicBezTo>
                <a:cubicBezTo>
                  <a:pt x="5251592" y="1731047"/>
                  <a:pt x="5226665" y="1744961"/>
                  <a:pt x="5203723" y="1761348"/>
                </a:cubicBezTo>
                <a:cubicBezTo>
                  <a:pt x="5174318" y="1771149"/>
                  <a:pt x="5157792" y="1773203"/>
                  <a:pt x="5134897" y="1800677"/>
                </a:cubicBezTo>
                <a:cubicBezTo>
                  <a:pt x="5093031" y="1850917"/>
                  <a:pt x="5173740" y="1813666"/>
                  <a:pt x="5095568" y="1869503"/>
                </a:cubicBezTo>
                <a:cubicBezTo>
                  <a:pt x="5084572" y="1877357"/>
                  <a:pt x="5069349" y="1876058"/>
                  <a:pt x="5056239" y="1879335"/>
                </a:cubicBezTo>
                <a:lnTo>
                  <a:pt x="4997245" y="1869503"/>
                </a:lnTo>
                <a:cubicBezTo>
                  <a:pt x="4827775" y="1841259"/>
                  <a:pt x="5027925" y="1711299"/>
                  <a:pt x="4908755" y="1800677"/>
                </a:cubicBezTo>
                <a:lnTo>
                  <a:pt x="4879258" y="1810509"/>
                </a:lnTo>
                <a:cubicBezTo>
                  <a:pt x="4856837" y="1817982"/>
                  <a:pt x="4854109" y="1850596"/>
                  <a:pt x="4839929" y="1869503"/>
                </a:cubicBezTo>
                <a:cubicBezTo>
                  <a:pt x="4824571" y="1889981"/>
                  <a:pt x="4811469" y="1913440"/>
                  <a:pt x="4790768" y="1928496"/>
                </a:cubicBezTo>
                <a:cubicBezTo>
                  <a:pt x="4774004" y="1940688"/>
                  <a:pt x="4751439" y="1941606"/>
                  <a:pt x="4731774" y="1948161"/>
                </a:cubicBezTo>
                <a:cubicBezTo>
                  <a:pt x="4718664" y="1921942"/>
                  <a:pt x="4707527" y="1894640"/>
                  <a:pt x="4692445" y="1869503"/>
                </a:cubicBezTo>
                <a:cubicBezTo>
                  <a:pt x="4677940" y="1845327"/>
                  <a:pt x="4658923" y="1824135"/>
                  <a:pt x="4643284" y="1800677"/>
                </a:cubicBezTo>
                <a:cubicBezTo>
                  <a:pt x="4632683" y="1784776"/>
                  <a:pt x="4623619" y="1767903"/>
                  <a:pt x="4613787" y="1751516"/>
                </a:cubicBezTo>
                <a:cubicBezTo>
                  <a:pt x="4603955" y="1754793"/>
                  <a:pt x="4593289" y="1756206"/>
                  <a:pt x="4584290" y="1761348"/>
                </a:cubicBezTo>
                <a:cubicBezTo>
                  <a:pt x="4540820" y="1786188"/>
                  <a:pt x="4545825" y="1792224"/>
                  <a:pt x="4515465" y="1830174"/>
                </a:cubicBezTo>
                <a:cubicBezTo>
                  <a:pt x="4414512" y="1956365"/>
                  <a:pt x="4441408" y="1981633"/>
                  <a:pt x="4407310" y="1879335"/>
                </a:cubicBezTo>
                <a:cubicBezTo>
                  <a:pt x="4348442" y="1840091"/>
                  <a:pt x="4388785" y="1864060"/>
                  <a:pt x="4279490" y="1820342"/>
                </a:cubicBezTo>
                <a:cubicBezTo>
                  <a:pt x="4276213" y="1833452"/>
                  <a:pt x="4272308" y="1846420"/>
                  <a:pt x="4269658" y="1859671"/>
                </a:cubicBezTo>
                <a:cubicBezTo>
                  <a:pt x="4265748" y="1879219"/>
                  <a:pt x="4273923" y="1904568"/>
                  <a:pt x="4259826" y="1918664"/>
                </a:cubicBezTo>
                <a:cubicBezTo>
                  <a:pt x="4251470" y="1927020"/>
                  <a:pt x="4247851" y="1898139"/>
                  <a:pt x="4240161" y="1889167"/>
                </a:cubicBezTo>
                <a:cubicBezTo>
                  <a:pt x="4228095" y="1875091"/>
                  <a:pt x="4213942" y="1862948"/>
                  <a:pt x="4200832" y="1849838"/>
                </a:cubicBezTo>
                <a:lnTo>
                  <a:pt x="4168804" y="1882006"/>
                </a:lnTo>
                <a:lnTo>
                  <a:pt x="4177412" y="1872553"/>
                </a:lnTo>
                <a:cubicBezTo>
                  <a:pt x="4184816" y="1863822"/>
                  <a:pt x="4182902" y="1863070"/>
                  <a:pt x="4141839" y="1899000"/>
                </a:cubicBezTo>
                <a:cubicBezTo>
                  <a:pt x="4124398" y="1914261"/>
                  <a:pt x="4109064" y="1931774"/>
                  <a:pt x="4092677" y="1948161"/>
                </a:cubicBezTo>
                <a:cubicBezTo>
                  <a:pt x="4079567" y="1944884"/>
                  <a:pt x="4064592" y="1945825"/>
                  <a:pt x="4053348" y="1938329"/>
                </a:cubicBezTo>
                <a:cubicBezTo>
                  <a:pt x="4024070" y="1918810"/>
                  <a:pt x="4000475" y="1873918"/>
                  <a:pt x="3964858" y="1859671"/>
                </a:cubicBezTo>
                <a:cubicBezTo>
                  <a:pt x="3946348" y="1852267"/>
                  <a:pt x="3925529" y="1853116"/>
                  <a:pt x="3905865" y="1849838"/>
                </a:cubicBezTo>
                <a:cubicBezTo>
                  <a:pt x="3896033" y="1856393"/>
                  <a:pt x="3885984" y="1862634"/>
                  <a:pt x="3876368" y="1869503"/>
                </a:cubicBezTo>
                <a:cubicBezTo>
                  <a:pt x="3863033" y="1879028"/>
                  <a:pt x="3850864" y="1890202"/>
                  <a:pt x="3837039" y="1899000"/>
                </a:cubicBezTo>
                <a:cubicBezTo>
                  <a:pt x="3774821" y="1938593"/>
                  <a:pt x="3765786" y="1939369"/>
                  <a:pt x="3699387" y="1967825"/>
                </a:cubicBezTo>
                <a:cubicBezTo>
                  <a:pt x="3689555" y="1957993"/>
                  <a:pt x="3677603" y="1949898"/>
                  <a:pt x="3669890" y="1938329"/>
                </a:cubicBezTo>
                <a:cubicBezTo>
                  <a:pt x="3640958" y="1894931"/>
                  <a:pt x="3626884" y="1838807"/>
                  <a:pt x="3610897" y="1790845"/>
                </a:cubicBezTo>
                <a:cubicBezTo>
                  <a:pt x="3601065" y="1794122"/>
                  <a:pt x="3589834" y="1794653"/>
                  <a:pt x="3581400" y="1800677"/>
                </a:cubicBezTo>
                <a:cubicBezTo>
                  <a:pt x="3546025" y="1825945"/>
                  <a:pt x="3539043" y="1842734"/>
                  <a:pt x="3522406" y="1879335"/>
                </a:cubicBezTo>
                <a:cubicBezTo>
                  <a:pt x="3512078" y="1902058"/>
                  <a:pt x="3510559" y="1930512"/>
                  <a:pt x="3492910" y="1948161"/>
                </a:cubicBezTo>
                <a:cubicBezTo>
                  <a:pt x="3481093" y="1959978"/>
                  <a:pt x="3460135" y="1954716"/>
                  <a:pt x="3443748" y="1957993"/>
                </a:cubicBezTo>
                <a:cubicBezTo>
                  <a:pt x="3430638" y="1935051"/>
                  <a:pt x="3418014" y="1911825"/>
                  <a:pt x="3404419" y="1889167"/>
                </a:cubicBezTo>
                <a:cubicBezTo>
                  <a:pt x="3398339" y="1879034"/>
                  <a:pt x="3393982" y="1867053"/>
                  <a:pt x="3384755" y="1859671"/>
                </a:cubicBezTo>
                <a:cubicBezTo>
                  <a:pt x="3376662" y="1853196"/>
                  <a:pt x="3365090" y="1853116"/>
                  <a:pt x="3355258" y="1849838"/>
                </a:cubicBezTo>
                <a:cubicBezTo>
                  <a:pt x="3348703" y="1859670"/>
                  <a:pt x="3342684" y="1869881"/>
                  <a:pt x="3335594" y="1879335"/>
                </a:cubicBezTo>
                <a:cubicBezTo>
                  <a:pt x="3314112" y="1907978"/>
                  <a:pt x="3299520" y="1933605"/>
                  <a:pt x="3266768" y="1948161"/>
                </a:cubicBezTo>
                <a:cubicBezTo>
                  <a:pt x="3247826" y="1956580"/>
                  <a:pt x="3227439" y="1961270"/>
                  <a:pt x="3207774" y="1967825"/>
                </a:cubicBezTo>
                <a:cubicBezTo>
                  <a:pt x="3188112" y="1953079"/>
                  <a:pt x="3174543" y="1942992"/>
                  <a:pt x="3165569" y="1936374"/>
                </a:cubicBezTo>
                <a:lnTo>
                  <a:pt x="3162198" y="1933923"/>
                </a:lnTo>
                <a:lnTo>
                  <a:pt x="3168445" y="1938330"/>
                </a:lnTo>
                <a:cubicBezTo>
                  <a:pt x="3188925" y="1952255"/>
                  <a:pt x="3211043" y="1964541"/>
                  <a:pt x="3138948" y="1899000"/>
                </a:cubicBezTo>
                <a:cubicBezTo>
                  <a:pt x="3114697" y="1876954"/>
                  <a:pt x="3086509" y="1859671"/>
                  <a:pt x="3060290" y="1840006"/>
                </a:cubicBezTo>
                <a:cubicBezTo>
                  <a:pt x="3013959" y="1909505"/>
                  <a:pt x="3072092" y="1823485"/>
                  <a:pt x="3011129" y="1908832"/>
                </a:cubicBezTo>
                <a:cubicBezTo>
                  <a:pt x="2934357" y="2016312"/>
                  <a:pt x="2980775" y="1994329"/>
                  <a:pt x="2912806" y="2016987"/>
                </a:cubicBezTo>
                <a:cubicBezTo>
                  <a:pt x="2912806" y="2016987"/>
                  <a:pt x="2854990" y="1943888"/>
                  <a:pt x="2824316" y="1908832"/>
                </a:cubicBezTo>
                <a:cubicBezTo>
                  <a:pt x="2809055" y="1891391"/>
                  <a:pt x="2791542" y="1876058"/>
                  <a:pt x="2775155" y="1859671"/>
                </a:cubicBezTo>
                <a:cubicBezTo>
                  <a:pt x="2771878" y="1869503"/>
                  <a:pt x="2771072" y="1880544"/>
                  <a:pt x="2765323" y="1889167"/>
                </a:cubicBezTo>
                <a:cubicBezTo>
                  <a:pt x="2740092" y="1927013"/>
                  <a:pt x="2720809" y="1923670"/>
                  <a:pt x="2676832" y="1938329"/>
                </a:cubicBezTo>
                <a:cubicBezTo>
                  <a:pt x="2629438" y="1906733"/>
                  <a:pt x="2637783" y="1914005"/>
                  <a:pt x="2578510" y="1859671"/>
                </a:cubicBezTo>
                <a:cubicBezTo>
                  <a:pt x="2561426" y="1844011"/>
                  <a:pt x="2551334" y="1817838"/>
                  <a:pt x="2529348" y="1810509"/>
                </a:cubicBezTo>
                <a:cubicBezTo>
                  <a:pt x="2519516" y="1807232"/>
                  <a:pt x="2521092" y="1829762"/>
                  <a:pt x="2519516" y="1840006"/>
                </a:cubicBezTo>
                <a:cubicBezTo>
                  <a:pt x="2514508" y="1872561"/>
                  <a:pt x="2512961" y="1905555"/>
                  <a:pt x="2509684" y="1938329"/>
                </a:cubicBezTo>
                <a:cubicBezTo>
                  <a:pt x="2499852" y="1941606"/>
                  <a:pt x="2490152" y="1951008"/>
                  <a:pt x="2480187" y="1948161"/>
                </a:cubicBezTo>
                <a:cubicBezTo>
                  <a:pt x="2438685" y="1936303"/>
                  <a:pt x="2427505" y="1891958"/>
                  <a:pt x="2411361" y="1859671"/>
                </a:cubicBezTo>
                <a:cubicBezTo>
                  <a:pt x="2411361" y="1859671"/>
                  <a:pt x="2353963" y="1889167"/>
                  <a:pt x="2322871" y="1889167"/>
                </a:cubicBezTo>
                <a:cubicBezTo>
                  <a:pt x="2312507" y="1889167"/>
                  <a:pt x="2321472" y="1865695"/>
                  <a:pt x="2313039" y="1859671"/>
                </a:cubicBezTo>
                <a:cubicBezTo>
                  <a:pt x="2296172" y="1847623"/>
                  <a:pt x="2273710" y="1846561"/>
                  <a:pt x="2254045" y="1840006"/>
                </a:cubicBezTo>
                <a:cubicBezTo>
                  <a:pt x="2254045" y="1840006"/>
                  <a:pt x="2170840" y="1902134"/>
                  <a:pt x="2126226" y="1928496"/>
                </a:cubicBezTo>
                <a:cubicBezTo>
                  <a:pt x="2098436" y="1944917"/>
                  <a:pt x="2068877" y="1976318"/>
                  <a:pt x="2037735" y="1967825"/>
                </a:cubicBezTo>
                <a:cubicBezTo>
                  <a:pt x="2014716" y="1961547"/>
                  <a:pt x="2024626" y="1921942"/>
                  <a:pt x="2018071" y="1899000"/>
                </a:cubicBezTo>
                <a:cubicBezTo>
                  <a:pt x="2008239" y="1885890"/>
                  <a:pt x="1998099" y="1873006"/>
                  <a:pt x="1988574" y="1859671"/>
                </a:cubicBezTo>
                <a:cubicBezTo>
                  <a:pt x="1975523" y="1841400"/>
                  <a:pt x="1964240" y="1807345"/>
                  <a:pt x="1929581" y="1820342"/>
                </a:cubicBezTo>
                <a:cubicBezTo>
                  <a:pt x="1912222" y="1826852"/>
                  <a:pt x="1903362" y="1846561"/>
                  <a:pt x="1890252" y="1859671"/>
                </a:cubicBezTo>
                <a:cubicBezTo>
                  <a:pt x="1877142" y="1866226"/>
                  <a:pt x="1863736" y="1872217"/>
                  <a:pt x="1850923" y="1879335"/>
                </a:cubicBezTo>
                <a:cubicBezTo>
                  <a:pt x="1834217" y="1888616"/>
                  <a:pt x="1818854" y="1900285"/>
                  <a:pt x="1801761" y="1908832"/>
                </a:cubicBezTo>
                <a:cubicBezTo>
                  <a:pt x="1792491" y="1913467"/>
                  <a:pt x="1782097" y="1915387"/>
                  <a:pt x="1772265" y="1918664"/>
                </a:cubicBezTo>
                <a:cubicBezTo>
                  <a:pt x="1748217" y="1906640"/>
                  <a:pt x="1724289" y="1896711"/>
                  <a:pt x="1703439" y="1879335"/>
                </a:cubicBezTo>
                <a:cubicBezTo>
                  <a:pt x="1692757" y="1870433"/>
                  <a:pt x="1684500" y="1858887"/>
                  <a:pt x="1673942" y="1849838"/>
                </a:cubicBezTo>
                <a:cubicBezTo>
                  <a:pt x="1585649" y="1774159"/>
                  <a:pt x="1678309" y="1864038"/>
                  <a:pt x="1605116" y="1790845"/>
                </a:cubicBezTo>
                <a:cubicBezTo>
                  <a:pt x="1581043" y="1798869"/>
                  <a:pt x="1557554" y="1805153"/>
                  <a:pt x="1536290" y="1820342"/>
                </a:cubicBezTo>
                <a:cubicBezTo>
                  <a:pt x="1516657" y="1834366"/>
                  <a:pt x="1499024" y="1858519"/>
                  <a:pt x="1487129" y="1879335"/>
                </a:cubicBezTo>
                <a:cubicBezTo>
                  <a:pt x="1479857" y="1892061"/>
                  <a:pt x="1477829" y="1908300"/>
                  <a:pt x="1467465" y="1918664"/>
                </a:cubicBezTo>
                <a:cubicBezTo>
                  <a:pt x="1453952" y="1932177"/>
                  <a:pt x="1434690" y="1938329"/>
                  <a:pt x="1418303" y="1948161"/>
                </a:cubicBezTo>
                <a:cubicBezTo>
                  <a:pt x="1401916" y="1938329"/>
                  <a:pt x="1384430" y="1930130"/>
                  <a:pt x="1369142" y="1918664"/>
                </a:cubicBezTo>
                <a:cubicBezTo>
                  <a:pt x="1344969" y="1900534"/>
                  <a:pt x="1327342" y="1873184"/>
                  <a:pt x="1300316" y="1859671"/>
                </a:cubicBezTo>
                <a:cubicBezTo>
                  <a:pt x="1279588" y="1849307"/>
                  <a:pt x="1254432" y="1853116"/>
                  <a:pt x="1231490" y="1849838"/>
                </a:cubicBezTo>
                <a:cubicBezTo>
                  <a:pt x="1215103" y="1853116"/>
                  <a:pt x="1197845" y="1853464"/>
                  <a:pt x="1182329" y="1859671"/>
                </a:cubicBezTo>
                <a:cubicBezTo>
                  <a:pt x="1089448" y="1896824"/>
                  <a:pt x="1177312" y="1883385"/>
                  <a:pt x="1084006" y="1908832"/>
                </a:cubicBezTo>
                <a:cubicBezTo>
                  <a:pt x="1064773" y="1914077"/>
                  <a:pt x="1044677" y="1915387"/>
                  <a:pt x="1025013" y="1918664"/>
                </a:cubicBezTo>
                <a:cubicBezTo>
                  <a:pt x="1015181" y="1915387"/>
                  <a:pt x="1003609" y="1915306"/>
                  <a:pt x="995516" y="1908832"/>
                </a:cubicBezTo>
                <a:cubicBezTo>
                  <a:pt x="970181" y="1888564"/>
                  <a:pt x="958612" y="1845810"/>
                  <a:pt x="926690" y="1840006"/>
                </a:cubicBezTo>
                <a:cubicBezTo>
                  <a:pt x="906043" y="1836252"/>
                  <a:pt x="903154" y="1875348"/>
                  <a:pt x="887361" y="1889167"/>
                </a:cubicBezTo>
                <a:cubicBezTo>
                  <a:pt x="876330" y="1898819"/>
                  <a:pt x="861142" y="1902277"/>
                  <a:pt x="848032" y="1908832"/>
                </a:cubicBezTo>
                <a:cubicBezTo>
                  <a:pt x="848032" y="1908832"/>
                  <a:pt x="780533" y="1879486"/>
                  <a:pt x="749710" y="1859671"/>
                </a:cubicBezTo>
                <a:cubicBezTo>
                  <a:pt x="734115" y="1849645"/>
                  <a:pt x="724457" y="1832408"/>
                  <a:pt x="710381" y="1820342"/>
                </a:cubicBezTo>
                <a:cubicBezTo>
                  <a:pt x="701409" y="1812652"/>
                  <a:pt x="690716" y="1807232"/>
                  <a:pt x="680884" y="1800677"/>
                </a:cubicBezTo>
                <a:cubicBezTo>
                  <a:pt x="680884" y="1800677"/>
                  <a:pt x="653715" y="1839405"/>
                  <a:pt x="641555" y="1859671"/>
                </a:cubicBezTo>
                <a:cubicBezTo>
                  <a:pt x="634014" y="1872239"/>
                  <a:pt x="628445" y="1885890"/>
                  <a:pt x="621890" y="1899000"/>
                </a:cubicBezTo>
                <a:cubicBezTo>
                  <a:pt x="605503" y="1905555"/>
                  <a:pt x="590378" y="1918664"/>
                  <a:pt x="572729" y="1918664"/>
                </a:cubicBezTo>
                <a:cubicBezTo>
                  <a:pt x="539463" y="1918664"/>
                  <a:pt x="528120" y="1891081"/>
                  <a:pt x="513735" y="1869503"/>
                </a:cubicBezTo>
                <a:cubicBezTo>
                  <a:pt x="497348" y="1866226"/>
                  <a:pt x="480787" y="1863724"/>
                  <a:pt x="464574" y="1859671"/>
                </a:cubicBezTo>
                <a:cubicBezTo>
                  <a:pt x="454519" y="1857157"/>
                  <a:pt x="445300" y="1848134"/>
                  <a:pt x="435077" y="1849838"/>
                </a:cubicBezTo>
                <a:cubicBezTo>
                  <a:pt x="423421" y="1851781"/>
                  <a:pt x="414808" y="1862121"/>
                  <a:pt x="405581" y="1869503"/>
                </a:cubicBezTo>
                <a:cubicBezTo>
                  <a:pt x="381986" y="1888379"/>
                  <a:pt x="359697" y="1908832"/>
                  <a:pt x="336755" y="1928496"/>
                </a:cubicBezTo>
                <a:cubicBezTo>
                  <a:pt x="338394" y="1933412"/>
                  <a:pt x="352450" y="1953596"/>
                  <a:pt x="346587" y="1957993"/>
                </a:cubicBezTo>
                <a:cubicBezTo>
                  <a:pt x="338296" y="1964211"/>
                  <a:pt x="326794" y="1964186"/>
                  <a:pt x="317090" y="1967825"/>
                </a:cubicBezTo>
                <a:cubicBezTo>
                  <a:pt x="300564" y="1974022"/>
                  <a:pt x="284316" y="1980935"/>
                  <a:pt x="267929" y="1987490"/>
                </a:cubicBezTo>
                <a:cubicBezTo>
                  <a:pt x="258306" y="1991339"/>
                  <a:pt x="248264" y="1994045"/>
                  <a:pt x="238432" y="1997322"/>
                </a:cubicBezTo>
                <a:cubicBezTo>
                  <a:pt x="218768" y="2003877"/>
                  <a:pt x="199293" y="2011031"/>
                  <a:pt x="179439" y="2016987"/>
                </a:cubicBezTo>
                <a:cubicBezTo>
                  <a:pt x="121491" y="2034372"/>
                  <a:pt x="150644" y="2018672"/>
                  <a:pt x="81116" y="2046483"/>
                </a:cubicBezTo>
                <a:cubicBezTo>
                  <a:pt x="64279" y="2053218"/>
                  <a:pt x="50174" y="2061054"/>
                  <a:pt x="36270" y="2069434"/>
                </a:cubicBezTo>
                <a:lnTo>
                  <a:pt x="0" y="2091217"/>
                </a:ln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FAA988-AADD-2B0A-4098-EA7AEE7A3320}"/>
              </a:ext>
            </a:extLst>
          </p:cNvPr>
          <p:cNvSpPr txBox="1"/>
          <p:nvPr/>
        </p:nvSpPr>
        <p:spPr>
          <a:xfrm>
            <a:off x="2320413" y="5330061"/>
            <a:ext cx="777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pytorch-geometric.readthedocs.io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/stable/tutorial/</a:t>
            </a:r>
            <a:r>
              <a:rPr lang="en-US" dirty="0" err="1"/>
              <a:t>point_cloud.html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3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AFCF3-A30D-F72E-8F7E-6838E3DAD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1453-4389-CAC2-424D-EDC3EC0B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pre-processing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8DC87-7070-C4C8-1231-2D2B5EAAE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43452" cy="29341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data preparation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feature normalization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centering to the origin (subtracting the point cloud centroid)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Augmentation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Euclidean transformations on training samples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Corrupted samples (e.g., noise added to position information)</a:t>
            </a:r>
          </a:p>
          <a:p>
            <a:endParaRPr lang="en-US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BF0C8E1-FB48-AA28-F1D0-789DD0E6C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300081"/>
            <a:ext cx="2103120" cy="20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D523F0B-B121-927E-6255-BA596A38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5" y="2480223"/>
            <a:ext cx="2103120" cy="20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7416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CAF03-0B1A-9438-8492-0C90209A9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FA4C7-7B68-3AAD-2533-12BF97709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Geometric symmetry</a:t>
            </a:r>
          </a:p>
        </p:txBody>
      </p:sp>
    </p:spTree>
    <p:extLst>
      <p:ext uri="{BB962C8B-B14F-4D97-AF65-F5344CB8AC3E}">
        <p14:creationId xmlns:p14="http://schemas.microsoft.com/office/powerpoint/2010/main" val="41563973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0A8D-97F7-8189-7A52-D60CAB6F0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FAEC-1537-3D23-6102-9A21B756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equivariance</a:t>
            </a:r>
            <a:r>
              <a:rPr lang="en-US" dirty="0"/>
              <a:t> for node labeling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61E4F-DCC9-E675-7A9C-C93550482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271875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a graph adjacency matrix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node feature matrix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containing scalar values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Formally, a function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permutation equivariant</a:t>
                </a:r>
                <a:r>
                  <a:rPr lang="en-US" dirty="0"/>
                  <a:t> if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permutation matrix</a:t>
                </a:r>
              </a:p>
              <a:p>
                <a:pPr marL="346075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61E4F-DCC9-E675-7A9C-C93550482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2718758"/>
              </a:xfrm>
              <a:blipFill>
                <a:blip r:embed="rId2"/>
                <a:stretch>
                  <a:fillRect l="-1689" t="-418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5AD28B-3425-CA52-FEB3-0A7B7F34400F}"/>
              </a:ext>
            </a:extLst>
          </p:cNvPr>
          <p:cNvSpPr/>
          <p:nvPr/>
        </p:nvSpPr>
        <p:spPr>
          <a:xfrm>
            <a:off x="1328603" y="6284833"/>
            <a:ext cx="4001127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</a:t>
            </a:r>
            <a:r>
              <a:rPr lang="en-US" sz="1000" dirty="0" err="1"/>
              <a:t>gnns</a:t>
            </a:r>
            <a:r>
              <a:rPr lang="en-US" sz="1000" dirty="0"/>
              <a:t>/</a:t>
            </a:r>
            <a:r>
              <a:rPr lang="en-US" sz="1000" dirty="0" err="1"/>
              <a:t>gnn</a:t>
            </a:r>
            <a:r>
              <a:rPr lang="en-US" sz="1000" dirty="0"/>
              <a:t>-permutation-</a:t>
            </a:r>
            <a:r>
              <a:rPr lang="en-US" sz="1000" dirty="0" err="1"/>
              <a:t>demo.html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D12CB-B64A-CE6E-C20A-3216A7D3A9AA}"/>
              </a:ext>
            </a:extLst>
          </p:cNvPr>
          <p:cNvSpPr txBox="1"/>
          <p:nvPr/>
        </p:nvSpPr>
        <p:spPr>
          <a:xfrm>
            <a:off x="3762814" y="3853398"/>
            <a:ext cx="4666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need a more general understanding of equivariance for geometric graphs. Let’s see why.</a:t>
            </a:r>
          </a:p>
        </p:txBody>
      </p:sp>
    </p:spTree>
    <p:extLst>
      <p:ext uri="{BB962C8B-B14F-4D97-AF65-F5344CB8AC3E}">
        <p14:creationId xmlns:p14="http://schemas.microsoft.com/office/powerpoint/2010/main" val="1570585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18D3-51BB-263F-F47B-B785BF2D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symmetry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5BF3-9ECF-6F4F-4D44-96376051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828071" cy="32588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to use geometric graphs to represent objects in a coordinate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Different coordinate systems can describe the same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mathematically describe the transformations between coordinate systems with symmetries of Euclidean spaces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rotations, reflections, translations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3D86C6-0BBD-E871-A471-1F3C036106B2}"/>
              </a:ext>
            </a:extLst>
          </p:cNvPr>
          <p:cNvGrpSpPr/>
          <p:nvPr/>
        </p:nvGrpSpPr>
        <p:grpSpPr>
          <a:xfrm>
            <a:off x="7189023" y="2208980"/>
            <a:ext cx="4469577" cy="2440039"/>
            <a:chOff x="3325761" y="3042722"/>
            <a:chExt cx="4469577" cy="24400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8E01D8-5942-AB1B-E11F-75134318F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5761" y="3042722"/>
              <a:ext cx="1612907" cy="2440039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084D3E-DE2B-5E82-2160-1FAD76C2B1FB}"/>
                </a:ext>
              </a:extLst>
            </p:cNvPr>
            <p:cNvGrpSpPr/>
            <p:nvPr/>
          </p:nvGrpSpPr>
          <p:grpSpPr>
            <a:xfrm>
              <a:off x="5600164" y="3563013"/>
              <a:ext cx="2108743" cy="1919748"/>
              <a:chOff x="6096000" y="3429000"/>
              <a:chExt cx="2108743" cy="191974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F385569-1206-0435-5BB3-D179FDAD0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429000"/>
                <a:ext cx="2108743" cy="17526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15DA445-CE8E-EDB3-62E8-4BFAABC5FA4A}"/>
                  </a:ext>
                </a:extLst>
              </p:cNvPr>
              <p:cNvSpPr/>
              <p:nvPr/>
            </p:nvSpPr>
            <p:spPr>
              <a:xfrm>
                <a:off x="6312310" y="5004619"/>
                <a:ext cx="648929" cy="344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62F44B-62CA-6CFC-EE18-3BCADCBD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3334" y="3178072"/>
              <a:ext cx="542004" cy="50185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72B11D7-0B78-0467-79FA-A3525B80A09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10587594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62FE2-25DA-4135-E1B9-96D00FB37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0A49-487D-E9FD-6918-2A47E6ED1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symmetry of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8BDEE-B468-FB27-52A7-2CF6AFBBF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828071" cy="35635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coordinate systems can describe the same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Standard </a:t>
            </a:r>
            <a:r>
              <a:rPr lang="en-US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GNNs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 will produce unpredictably different answers</a:t>
            </a:r>
            <a:r>
              <a:rPr lang="en-US" dirty="0"/>
              <a:t> given </a:t>
            </a:r>
            <a:r>
              <a:rPr lang="en-US" b="1" u="sng" dirty="0">
                <a:solidFill>
                  <a:srgbClr val="C00000"/>
                </a:solidFill>
              </a:rPr>
              <a:t>tensor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u="sng" dirty="0">
                <a:solidFill>
                  <a:srgbClr val="C00000"/>
                </a:solidFill>
              </a:rPr>
              <a:t>inputs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(e.g., position vectors)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from different coordinate systems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This is not just node relabeling, it’s a change to the input feature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to design geometric </a:t>
            </a:r>
            <a:r>
              <a:rPr lang="en-US" dirty="0" err="1"/>
              <a:t>GNNs</a:t>
            </a:r>
            <a:r>
              <a:rPr lang="en-US" dirty="0"/>
              <a:t> that are </a:t>
            </a:r>
            <a:r>
              <a:rPr lang="en-US" i="1" dirty="0"/>
              <a:t>symmetry aware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27EC6A-A21E-DA70-4067-45791A55B88B}"/>
              </a:ext>
            </a:extLst>
          </p:cNvPr>
          <p:cNvGrpSpPr/>
          <p:nvPr/>
        </p:nvGrpSpPr>
        <p:grpSpPr>
          <a:xfrm>
            <a:off x="7189023" y="2208980"/>
            <a:ext cx="4469577" cy="2440039"/>
            <a:chOff x="3325761" y="3042722"/>
            <a:chExt cx="4469577" cy="244003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35B001-AEC0-D246-74A6-6D4E2C07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5761" y="3042722"/>
              <a:ext cx="1612907" cy="2440039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EFB22C-5691-7D16-74BF-1742A182B404}"/>
                </a:ext>
              </a:extLst>
            </p:cNvPr>
            <p:cNvGrpSpPr/>
            <p:nvPr/>
          </p:nvGrpSpPr>
          <p:grpSpPr>
            <a:xfrm>
              <a:off x="5600164" y="3563013"/>
              <a:ext cx="2108743" cy="1919748"/>
              <a:chOff x="6096000" y="3429000"/>
              <a:chExt cx="2108743" cy="191974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F303425-7378-6284-C9CC-D2B248AE1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429000"/>
                <a:ext cx="2108743" cy="17526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B5C8FA-7CEC-5F51-037E-EA52BB306739}"/>
                  </a:ext>
                </a:extLst>
              </p:cNvPr>
              <p:cNvSpPr/>
              <p:nvPr/>
            </p:nvSpPr>
            <p:spPr>
              <a:xfrm>
                <a:off x="6312310" y="5004619"/>
                <a:ext cx="648929" cy="3441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AA8E6E4-BECE-468D-2C86-78BE6C55D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3334" y="3178072"/>
              <a:ext cx="542004" cy="50185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600A02-49F9-02D9-7985-754CBFC8647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33515187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0172C-D581-9127-6FB8-30284AAD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D633-2B9B-1C47-9E83-D8D53698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symmetry of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E10F1-C6A7-17CE-8183-CEB7DC890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77284" cy="27074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standard </a:t>
            </a:r>
            <a:r>
              <a:rPr lang="en-US" dirty="0" err="1"/>
              <a:t>GNNs</a:t>
            </a:r>
            <a:r>
              <a:rPr lang="en-US" dirty="0"/>
              <a:t>, we need to ensure the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encoder</a:t>
            </a:r>
            <a:r>
              <a:rPr lang="en-US" dirty="0"/>
              <a:t> is equivariant to node relabeling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embedding updates are invariant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Graph embedding matrix (i.e., matrix of node embeddings) is equivariant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 geometric graph, that </a:t>
            </a:r>
            <a:r>
              <a:rPr lang="en-US" dirty="0">
                <a:solidFill>
                  <a:srgbClr val="C00000"/>
                </a:solidFill>
              </a:rPr>
              <a:t>outputs tensors </a:t>
            </a:r>
            <a:r>
              <a:rPr lang="en-US" dirty="0"/>
              <a:t>(e.g., force prediction),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the decoder also needs to be equivariant</a:t>
            </a:r>
            <a:r>
              <a:rPr lang="en-US" dirty="0"/>
              <a:t> to coordinate system changes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predicted molecular forces should be equivariant to rotations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9B7B2-8900-218A-B8BE-70D8CDCBD53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3E94E1-E457-8A97-5276-335F9D3F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12" y="4162045"/>
            <a:ext cx="5332976" cy="205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266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4119-5972-BBCB-009A-16C02AA3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10690-307D-9284-AF87-B5D96EBF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92381" cy="664797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group </a:t>
            </a:r>
            <a:r>
              <a:rPr lang="en-US" dirty="0"/>
              <a:t>is a collection of reversible operations that act on elements of spaces. </a:t>
            </a:r>
          </a:p>
        </p:txBody>
      </p:sp>
    </p:spTree>
    <p:extLst>
      <p:ext uri="{BB962C8B-B14F-4D97-AF65-F5344CB8AC3E}">
        <p14:creationId xmlns:p14="http://schemas.microsoft.com/office/powerpoint/2010/main" val="2807869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C8E10-CB88-8759-3403-A3E13201E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7224-46A8-FEE1-3EA5-001FAB2F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A4200-3A0B-4727-C072-E6BCDC238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92381" cy="140653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group </a:t>
            </a:r>
            <a:r>
              <a:rPr lang="en-US" dirty="0"/>
              <a:t>is a collection of reversible operations that act on elements of spaces. </a:t>
            </a:r>
          </a:p>
          <a:p>
            <a:r>
              <a:rPr lang="en-US" dirty="0"/>
              <a:t>An operation in a group is a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concept</a:t>
            </a:r>
            <a:r>
              <a:rPr lang="en-US" dirty="0"/>
              <a:t> that may have different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realizations</a:t>
            </a:r>
            <a:r>
              <a:rPr lang="en-US" dirty="0"/>
              <a:t> (implementations) in different spaces</a:t>
            </a:r>
          </a:p>
        </p:txBody>
      </p:sp>
    </p:spTree>
    <p:extLst>
      <p:ext uri="{BB962C8B-B14F-4D97-AF65-F5344CB8AC3E}">
        <p14:creationId xmlns:p14="http://schemas.microsoft.com/office/powerpoint/2010/main" val="250261091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F4B86-F69B-57B6-CE4E-AD1450E78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326C-9130-C294-8596-51AD525A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B5470-570D-4337-ED2D-A4844508F6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92381" cy="370870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group </a:t>
                </a:r>
                <a:r>
                  <a:rPr lang="en-US" dirty="0"/>
                  <a:t>is a collection of reversible operations that act on elements of spaces. </a:t>
                </a:r>
              </a:p>
              <a:p>
                <a:r>
                  <a:rPr lang="en-US" dirty="0"/>
                  <a:t>An operation in a group is a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concept</a:t>
                </a:r>
                <a:r>
                  <a:rPr lang="en-US" dirty="0"/>
                  <a:t> that may have different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realizations</a:t>
                </a:r>
                <a:r>
                  <a:rPr lang="en-US" dirty="0"/>
                  <a:t> (implementations) in different spaces</a:t>
                </a:r>
              </a:p>
              <a:p>
                <a:r>
                  <a:rPr lang="en-US" dirty="0"/>
                  <a:t>Consider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concept</a:t>
                </a:r>
                <a:r>
                  <a:rPr lang="en-US" dirty="0"/>
                  <a:t> of swapping nodes 1 &amp; 2 in a graph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the space of all adjacency matrices. Swapping nodes 1 and 2 requires swapping rows 1 and 2 of the adjacency matrix.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the space of all adjacency lists. Swapping nodes 1 and 2 requires setting 0 to 1 and 1 to 0 in all edges in the list.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Same operation concept, different realizations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6B5470-570D-4337-ED2D-A4844508F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92381" cy="3708708"/>
              </a:xfrm>
              <a:blipFill>
                <a:blip r:embed="rId2"/>
                <a:stretch>
                  <a:fillRect l="-2095" t="-3413" r="-1536" b="-4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6708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336A-DA85-0065-50AA-2A25E5B856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geometric graph?</a:t>
            </a:r>
          </a:p>
        </p:txBody>
      </p:sp>
    </p:spTree>
    <p:extLst>
      <p:ext uri="{BB962C8B-B14F-4D97-AF65-F5344CB8AC3E}">
        <p14:creationId xmlns:p14="http://schemas.microsoft.com/office/powerpoint/2010/main" val="264569711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B911-E6E3-8C76-3270-8766E3F8F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EA8E6-6C06-8877-4EEB-4691925D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7ED68-F309-B496-538B-84258C57E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90471" cy="3788986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group </a:t>
                </a:r>
                <a:r>
                  <a:rPr lang="en-US" dirty="0"/>
                  <a:t>is a collection of reversible operations that operate on elements on spaces. </a:t>
                </a:r>
              </a:p>
              <a:p>
                <a:r>
                  <a:rPr lang="en-US" dirty="0"/>
                  <a:t>The operations in a group can be composed and obey four rules: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Closure</a:t>
                </a:r>
                <a:r>
                  <a:rPr lang="en-US" dirty="0"/>
                  <a:t>: If operations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in the same group, then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composite operation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followed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also in the group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Associativity</a:t>
                </a:r>
                <a:r>
                  <a:rPr lang="en-US" dirty="0"/>
                  <a:t>: If operations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are in the same group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</m:oMath>
                </a14:m>
                <a:r>
                  <a:rPr lang="en-US" dirty="0"/>
                  <a:t> indicates composition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Identity</a:t>
                </a:r>
                <a:r>
                  <a:rPr lang="en-US" dirty="0"/>
                  <a:t>: For every group, there exists an operation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for every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Inverse</a:t>
                </a:r>
                <a:r>
                  <a:rPr lang="en-US" dirty="0"/>
                  <a:t>: Every operation is reversable,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C7ED68-F309-B496-538B-84258C57E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90471" cy="3788986"/>
              </a:xfrm>
              <a:blipFill>
                <a:blip r:embed="rId2"/>
                <a:stretch>
                  <a:fillRect l="-1943" t="-3333" r="-181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88001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E9C5-66A6-9A8F-C66E-79141BE30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949CD-BEB5-7917-66E3-18BCB3F46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118987" cy="3708708"/>
              </a:xfrm>
            </p:spPr>
            <p:txBody>
              <a:bodyPr/>
              <a:lstStyle/>
              <a:p>
                <a:r>
                  <a:rPr lang="en-US" dirty="0"/>
                  <a:t>Rotations of a square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Concepts: Rotate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degrees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0, 90, 180, 270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Closure</a:t>
                </a:r>
                <a:r>
                  <a:rPr lang="en-US" dirty="0"/>
                  <a:t>: Compose any two rotations results in a rotation in the set (assuming we consider a rotation of &gt;360 to be the modulo of 360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Associativity: </a:t>
                </a:r>
                <a:r>
                  <a:rPr lang="en-US" dirty="0"/>
                  <a:t>Rotating by any two values in the set, and then by a third is independent of order (assuming the modulo is done after all rotations)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Identity</a:t>
                </a:r>
                <a:r>
                  <a:rPr lang="en-US" dirty="0"/>
                  <a:t>: rotation by 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Inverse: </a:t>
                </a:r>
                <a:r>
                  <a:rPr lang="en-US" dirty="0"/>
                  <a:t>Each has an inverse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↔270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180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D949CD-BEB5-7917-66E3-18BCB3F46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118987" cy="3708708"/>
              </a:xfrm>
              <a:blipFill>
                <a:blip r:embed="rId2"/>
                <a:stretch>
                  <a:fillRect l="-2344" t="-3413" r="-1250" b="-4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91320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ED5C-E8F9-A3A8-BCE5-A4D207DC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Equivariance on groups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706A6-AE3B-2377-B58D-B1CC644710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295968" cy="2225225"/>
              </a:xfrm>
            </p:spPr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equivariant to the 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dirty="0"/>
                  <a:t> if for any group element,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satisifies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we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 represent the instantiations of the group concept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in the spaces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respectively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 represent the rotation transformation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706A6-AE3B-2377-B58D-B1CC64471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295968" cy="2225225"/>
              </a:xfrm>
              <a:blipFill>
                <a:blip r:embed="rId2"/>
                <a:stretch>
                  <a:fillRect l="-2294" t="-5682" r="-1529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C619AE-D745-95FD-000E-23ACAA108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994" y="3984206"/>
            <a:ext cx="6342011" cy="24448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3FCC32-7FE7-AC3F-A079-39C52BBEC54B}"/>
                  </a:ext>
                </a:extLst>
              </p:cNvPr>
              <p:cNvSpPr txBox="1"/>
              <p:nvPr/>
            </p:nvSpPr>
            <p:spPr>
              <a:xfrm>
                <a:off x="9438968" y="2120617"/>
                <a:ext cx="264781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Technical note,</a:t>
                </a:r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are related. Specifically, for their must exist a homomorphism,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3FCC32-7FE7-AC3F-A079-39C52BBEC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8968" y="2120617"/>
                <a:ext cx="2647818" cy="1323439"/>
              </a:xfrm>
              <a:prstGeom prst="rect">
                <a:avLst/>
              </a:prstGeom>
              <a:blipFill>
                <a:blip r:embed="rId4"/>
                <a:stretch>
                  <a:fillRect l="-1435" t="-1905" r="-239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795ABCD-A1B8-1942-1E0E-CEAD5E31F20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06505125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C394-D5B4-2A50-738B-95832332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rotation equivariance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F007B-56CC-5FF0-D441-096C6094F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131710" cy="107414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equation implies that applying the rotation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on the input has the same effect as applying it to the output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5F007B-56CC-5FF0-D441-096C6094F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131710" cy="1074140"/>
              </a:xfrm>
              <a:blipFill>
                <a:blip r:embed="rId2"/>
                <a:stretch>
                  <a:fillRect l="-2086" r="-278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CA144D-8792-0B01-CBCE-74C7A105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00701"/>
            <a:ext cx="3730476" cy="32505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596F91-EB9F-9DAD-48EF-EE1BA81CAAE2}"/>
                  </a:ext>
                </a:extLst>
              </p:cNvPr>
              <p:cNvSpPr txBox="1"/>
              <p:nvPr/>
            </p:nvSpPr>
            <p:spPr>
              <a:xfrm>
                <a:off x="5345807" y="2595259"/>
                <a:ext cx="46663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Rotating the molecule (</a:t>
                </a:r>
                <a:r>
                  <a:rPr lang="en-US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</a:t>
                </a: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and then calculating the forces,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is the same as calculating the forces (</a:t>
                </a:r>
                <a:r>
                  <a:rPr lang="en-US" sz="2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and then rotating them.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596F91-EB9F-9DAD-48EF-EE1BA81CA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807" y="2595259"/>
                <a:ext cx="4666372" cy="1323439"/>
              </a:xfrm>
              <a:prstGeom prst="rect">
                <a:avLst/>
              </a:prstGeom>
              <a:blipFill>
                <a:blip r:embed="rId4"/>
                <a:stretch>
                  <a:fillRect l="-1355" t="-2857" r="-2439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9001A1-0931-631D-5D8F-51A6AE53720B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05773389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E55D-4DB7-D3E9-A87A-59F96F05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5788CE-08BD-0424-DA5C-746CF7BE5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555658" cy="296696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is invariant to the group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dirty="0"/>
                  <a:t> if for any group element,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satisifies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we 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represent the instantiation of the concept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in the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this extended group formulation, </a:t>
                </a:r>
                <a:r>
                  <a:rPr lang="en-US" i="1" dirty="0"/>
                  <a:t>invariance</a:t>
                </a:r>
                <a:r>
                  <a:rPr lang="en-US" dirty="0"/>
                  <a:t> is a special case of </a:t>
                </a:r>
                <a:r>
                  <a:rPr lang="en-US" i="1" dirty="0"/>
                  <a:t>equivariance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5788CE-08BD-0424-DA5C-746CF7BE5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555658" cy="2966966"/>
              </a:xfrm>
              <a:blipFill>
                <a:blip r:embed="rId2"/>
                <a:stretch>
                  <a:fillRect l="-2901" t="-4255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9F3619E-5E3E-445F-9093-DA160246EC87}"/>
              </a:ext>
            </a:extLst>
          </p:cNvPr>
          <p:cNvSpPr/>
          <p:nvPr/>
        </p:nvSpPr>
        <p:spPr>
          <a:xfrm>
            <a:off x="8593393" y="1188720"/>
            <a:ext cx="2792362" cy="18091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hoto of a dog's face">
            <a:extLst>
              <a:ext uri="{FF2B5EF4-FFF2-40B4-BE49-F238E27FC236}">
                <a16:creationId xmlns:a16="http://schemas.microsoft.com/office/drawing/2014/main" id="{9F59A383-C047-0771-249F-E93D6FBC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7" y="1460301"/>
            <a:ext cx="1688131" cy="1265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EB9E9B-BDE8-7FDE-07AB-957E26876AEF}"/>
              </a:ext>
            </a:extLst>
          </p:cNvPr>
          <p:cNvSpPr txBox="1"/>
          <p:nvPr/>
        </p:nvSpPr>
        <p:spPr>
          <a:xfrm>
            <a:off x="8832814" y="3028890"/>
            <a:ext cx="231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label: dog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9D7855-A8F2-F488-8057-1D41C9A8B06E}"/>
              </a:ext>
            </a:extLst>
          </p:cNvPr>
          <p:cNvSpPr/>
          <p:nvPr/>
        </p:nvSpPr>
        <p:spPr>
          <a:xfrm>
            <a:off x="8593393" y="4408785"/>
            <a:ext cx="2792362" cy="18091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hoto of a dog's face">
            <a:extLst>
              <a:ext uri="{FF2B5EF4-FFF2-40B4-BE49-F238E27FC236}">
                <a16:creationId xmlns:a16="http://schemas.microsoft.com/office/drawing/2014/main" id="{86783291-525C-96DD-245B-14B6C8A0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16373">
            <a:off x="9471596" y="4680159"/>
            <a:ext cx="1688131" cy="1265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3F0131-ACD7-B032-B7F0-9E2408E421E2}"/>
              </a:ext>
            </a:extLst>
          </p:cNvPr>
          <p:cNvSpPr txBox="1"/>
          <p:nvPr/>
        </p:nvSpPr>
        <p:spPr>
          <a:xfrm>
            <a:off x="8832814" y="6248955"/>
            <a:ext cx="231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Stil a dog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A02A7-C79E-6390-280B-5233AFC1B42D}"/>
              </a:ext>
            </a:extLst>
          </p:cNvPr>
          <p:cNvSpPr txBox="1"/>
          <p:nvPr/>
        </p:nvSpPr>
        <p:spPr>
          <a:xfrm>
            <a:off x="8832814" y="3801743"/>
            <a:ext cx="2313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rotation, translation</a:t>
            </a:r>
          </a:p>
        </p:txBody>
      </p:sp>
    </p:spTree>
    <p:extLst>
      <p:ext uri="{BB962C8B-B14F-4D97-AF65-F5344CB8AC3E}">
        <p14:creationId xmlns:p14="http://schemas.microsoft.com/office/powerpoint/2010/main" val="26267981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A6A35-5944-4CBC-248D-A1A0FE65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&amp; equivariance on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EC4EC-E060-9CB0-678F-2CCE24599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16845" cy="1223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rotations, reflections and translations in the image domain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Classification: label output 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scalar</a:t>
            </a:r>
            <a:r>
              <a:rPr lang="en-US" dirty="0"/>
              <a:t>) should be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invariant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Segmentation: pixel coordinates (</a:t>
            </a:r>
            <a:r>
              <a:rPr lang="en-US" dirty="0">
                <a:solidFill>
                  <a:srgbClr val="C00000"/>
                </a:solidFill>
              </a:rPr>
              <a:t>tensor</a:t>
            </a:r>
            <a:r>
              <a:rPr lang="en-US" dirty="0"/>
              <a:t>) should be </a:t>
            </a:r>
            <a:r>
              <a:rPr lang="en-US" dirty="0">
                <a:solidFill>
                  <a:srgbClr val="C00000"/>
                </a:solidFill>
              </a:rPr>
              <a:t>equivariant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D35AC-59A0-04F7-7E7C-BEBD66AA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22" y="2712116"/>
            <a:ext cx="7772400" cy="3505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B3AF4-8A95-D3B2-4ACC-21F5EFC1F4A0}"/>
              </a:ext>
            </a:extLst>
          </p:cNvPr>
          <p:cNvSpPr txBox="1"/>
          <p:nvPr/>
        </p:nvSpPr>
        <p:spPr>
          <a:xfrm>
            <a:off x="3760493" y="6596390"/>
            <a:ext cx="5280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www.doc.ic.ac.uk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/~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bkainz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/teaching/DL/notes/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equivariance.pdf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15765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AFB1-1145-BE78-3D73-3FBDAB6B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and equivariance in Euclidean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DE1B7-2951-60D6-25E3-182CB93C09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28123" cy="197438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geometric graphs, we want equivariance on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: the group of all rotations in 3D space that are distance preserving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: the group of rotations and reflections in 3D space that are distance preserving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: the group of translations that act via vector addition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DE1B7-2951-60D6-25E3-182CB93C0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28123" cy="1974387"/>
              </a:xfrm>
              <a:blipFill>
                <a:blip r:embed="rId2"/>
                <a:stretch>
                  <a:fillRect l="-1790" t="-6369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93982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C4AD1-0788-320A-8C12-D08052E6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8B1F-681D-76F7-BBB2-37B95014F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and equivariance in Euclidean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8D51-6705-62AB-3377-5BBFA67B8E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28123" cy="402571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geometric graphs, we want equivariance on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: the group of all rotations in 3D space that are distance preserving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: the group of rotations and reflections in 3D space that are distance preserving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: the group of translations that act via vector addition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 this means we require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Structured outputs (tensors)</a:t>
                </a:r>
                <a:r>
                  <a:rPr lang="en-US" dirty="0"/>
                  <a:t> such as forces to be </a:t>
                </a:r>
                <a:r>
                  <a:rPr lang="en-US" dirty="0">
                    <a:solidFill>
                      <a:srgbClr val="C00000"/>
                    </a:solidFill>
                  </a:rPr>
                  <a:t>rotation equivariant </a:t>
                </a:r>
                <a:r>
                  <a:rPr lang="en-US" dirty="0"/>
                  <a:t>and translation invariant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Scalar outputs </a:t>
                </a:r>
                <a:r>
                  <a:rPr lang="en-US" dirty="0"/>
                  <a:t>such as energy to be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rotation and translation invariant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FF8D51-6705-62AB-3377-5BBFA67B8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28123" cy="4025717"/>
              </a:xfrm>
              <a:blipFill>
                <a:blip r:embed="rId2"/>
                <a:stretch>
                  <a:fillRect l="-1790" t="-3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12833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B393-C7AF-EE73-3C8C-61B2BD694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1394-A1AF-A016-6433-337000AED0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Molecular dynamics as a templar</a:t>
            </a:r>
          </a:p>
        </p:txBody>
      </p:sp>
    </p:spTree>
    <p:extLst>
      <p:ext uri="{BB962C8B-B14F-4D97-AF65-F5344CB8AC3E}">
        <p14:creationId xmlns:p14="http://schemas.microsoft.com/office/powerpoint/2010/main" val="356439463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2E33-5B13-1B08-D813-8A55D57B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4C364-0261-3D3B-AEF8-26F1B9526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878961" cy="1483483"/>
              </a:xfrm>
            </p:spPr>
            <p:txBody>
              <a:bodyPr/>
              <a:lstStyle/>
              <a:p>
                <a:r>
                  <a:rPr lang="en-US" dirty="0"/>
                  <a:t>Standard methods of simulating the stable geometric structure of molecules require computationally expensive quantum mechanical calculations</a:t>
                </a:r>
              </a:p>
              <a:p>
                <a:pPr marL="576263" indent="-284163">
                  <a:buFont typeface="Arial" panose="020B0604020202020204" pitchFamily="34" charset="0"/>
                  <a:buChar char="•"/>
                </a:pPr>
                <a:r>
                  <a:rPr lang="en-US" dirty="0"/>
                  <a:t>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(scalar)</a:t>
                </a:r>
              </a:p>
              <a:p>
                <a:pPr marL="576263" indent="-284163">
                  <a:buFont typeface="Arial" panose="020B0604020202020204" pitchFamily="34" charset="0"/>
                  <a:buChar char="•"/>
                </a:pPr>
                <a:r>
                  <a:rPr lang="en-US" dirty="0"/>
                  <a:t>Forces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(tensor)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4C364-0261-3D3B-AEF8-26F1B9526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878961" cy="1483483"/>
              </a:xfrm>
              <a:blipFill>
                <a:blip r:embed="rId2"/>
                <a:stretch>
                  <a:fillRect l="-1928" t="-8475" r="-1671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9BC1D9-51EF-FC49-6FEB-875346B9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3605981"/>
            <a:ext cx="10336164" cy="2323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1010B-AA36-273E-FD30-C8A3CB7E9886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7876535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7901A-2E10-8058-1F04-464C9CBA1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Attributed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02704-D4A8-4D0F-608C-E14C0D9D3E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289026" cy="200208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 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attributed</a:t>
                </a:r>
                <a:r>
                  <a:rPr lang="en-US" dirty="0"/>
                  <a:t> graph,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</m:e>
                    </m:d>
                  </m:oMath>
                </a14:m>
                <a:r>
                  <a:rPr lang="en-US" dirty="0"/>
                  <a:t>, is a set,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connected by edges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/>
                  <a:t>. Each node has scalar attributes (features).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adjacency matrix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scalar feature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This is what we’ve been working with all semester!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02704-D4A8-4D0F-608C-E14C0D9D3E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289026" cy="2002087"/>
              </a:xfrm>
              <a:blipFill>
                <a:blip r:embed="rId2"/>
                <a:stretch>
                  <a:fillRect l="-1913" t="-6289" b="-6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B9C8486-3CDA-9F47-03C4-1DDDAAE3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540" y="3429000"/>
            <a:ext cx="4686300" cy="270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10CDE0-6D98-1216-EEF8-C47510EBB3FA}"/>
              </a:ext>
            </a:extLst>
          </p:cNvPr>
          <p:cNvSpPr txBox="1"/>
          <p:nvPr/>
        </p:nvSpPr>
        <p:spPr>
          <a:xfrm>
            <a:off x="3814916" y="6496942"/>
            <a:ext cx="4562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Figure credit: Duval, et al. https://</a:t>
            </a:r>
            <a:r>
              <a:rPr lang="en-US" sz="1200" dirty="0" err="1"/>
              <a:t>arxiv.org</a:t>
            </a:r>
            <a:r>
              <a:rPr lang="en-US" sz="1200" dirty="0"/>
              <a:t>/abs/2312.07511</a:t>
            </a:r>
          </a:p>
        </p:txBody>
      </p:sp>
    </p:spTree>
    <p:extLst>
      <p:ext uri="{BB962C8B-B14F-4D97-AF65-F5344CB8AC3E}">
        <p14:creationId xmlns:p14="http://schemas.microsoft.com/office/powerpoint/2010/main" val="70152266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87BB7-D73A-6375-5143-27417646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276D-BE48-79A0-A523-BCD411FF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41FD-935F-0DEA-3925-16460C4E0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78961" cy="16696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used for various applications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Protein folding prediction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Materials property prediction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Self-assembly of nanostructures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DEA2D-A1DA-61CD-0C23-D9304962E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3605981"/>
            <a:ext cx="10336164" cy="2323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B897C-371B-C96D-02FA-599ED34B47D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98349092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710A5-84A4-8B26-D1F5-78A84123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D966-0E71-7392-4EBC-0778569A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dynamics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9286D-04BC-A807-61F1-04825F73E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78961" cy="2042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Geometric graphs to reduce computational costs &amp; increase accuracy?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Inputs: molecular graphs with scalar atom types and tensor positions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Outputs: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Molecular total energy (scalar, invariant)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Forces acting on each atom (tensor, equivariant)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5C4EA-66EA-4491-BCA7-1153E04AFD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028"/>
          <a:stretch>
            <a:fillRect/>
          </a:stretch>
        </p:blipFill>
        <p:spPr>
          <a:xfrm>
            <a:off x="914398" y="3605981"/>
            <a:ext cx="6508957" cy="2323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3A0E5-8111-19AF-B6B8-FA364F9D9DC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45EB2EF-F2DD-71F0-B98D-8DFC2C51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15" y="3727268"/>
            <a:ext cx="2103120" cy="208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48060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F01F6-8496-43FA-4919-4A1D8A137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3586-52F5-C644-069E-08844E91F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Invariant geometric </a:t>
            </a:r>
            <a:r>
              <a:rPr lang="en-US" dirty="0" err="1"/>
              <a:t>GNNs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5532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07880-E841-EE4F-ABBF-D413768C3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 geometric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3EA2-F0D5-D4A2-6485-BEA97EBDF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79194" cy="25576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idea of </a:t>
            </a:r>
            <a:r>
              <a:rPr lang="en-US" b="1" dirty="0"/>
              <a:t>invariant </a:t>
            </a:r>
            <a:r>
              <a:rPr lang="en-US" dirty="0"/>
              <a:t>geometric </a:t>
            </a:r>
            <a:r>
              <a:rPr lang="en-US" dirty="0" err="1"/>
              <a:t>GNNs</a:t>
            </a:r>
            <a:r>
              <a:rPr lang="en-US" dirty="0"/>
              <a:t> is to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convert geometric input tensors to</a:t>
            </a:r>
            <a:r>
              <a:rPr lang="en-US" dirty="0"/>
              <a:t> informative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scalar quantities </a:t>
            </a:r>
            <a:r>
              <a:rPr lang="en-US" dirty="0"/>
              <a:t>such as distances and angles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input scalar quantities are invariant to Euclidean transformations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Intermediate node representations and output predictions are guaranteed to be invariant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Limitation – all such approaches rely on a set of precomputed local invariants (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feature engineering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6846285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F0BE-B34F-E6C6-2272-FB9D7A37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 geometric </a:t>
            </a:r>
            <a:r>
              <a:rPr lang="en-US" dirty="0" err="1"/>
              <a:t>GNNs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97A7F-C41C-A57C-6847-C1C8ED3D8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259529" cy="199471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with standard </a:t>
                </a:r>
                <a:r>
                  <a:rPr lang="en-US" dirty="0" err="1"/>
                  <a:t>GNNs</a:t>
                </a:r>
                <a:r>
                  <a:rPr lang="en-US" dirty="0"/>
                  <a:t>, goal is to learn node embeddings that can be used by a prediction head (decoder) for inference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general,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scalar</a:t>
                </a:r>
                <a:r>
                  <a:rPr lang="en-US" dirty="0"/>
                  <a:t> embedding update for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formed via message passing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UPD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MSG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97A7F-C41C-A57C-6847-C1C8ED3D8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259529" cy="1994713"/>
              </a:xfrm>
              <a:blipFill>
                <a:blip r:embed="rId2"/>
                <a:stretch>
                  <a:fillRect l="-1920" t="-6329" r="-2743" b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A082867-0AE4-E34F-1442-77A69EDBDDAE}"/>
              </a:ext>
            </a:extLst>
          </p:cNvPr>
          <p:cNvSpPr txBox="1"/>
          <p:nvPr/>
        </p:nvSpPr>
        <p:spPr>
          <a:xfrm>
            <a:off x="4316360" y="3642613"/>
            <a:ext cx="145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learnable functions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7A8A16-2AAE-58F0-D6A7-C9E232E7CA2B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562168" y="3028335"/>
            <a:ext cx="482394" cy="614278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B4D58E-6C86-7541-959B-87C46BF1FB5F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044562" y="3028335"/>
            <a:ext cx="1759361" cy="614278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D96D7B9-9428-BA89-4798-FD9061B1CD96}"/>
              </a:ext>
            </a:extLst>
          </p:cNvPr>
          <p:cNvSpPr txBox="1"/>
          <p:nvPr/>
        </p:nvSpPr>
        <p:spPr>
          <a:xfrm>
            <a:off x="6096000" y="3797711"/>
            <a:ext cx="1548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DD5840-86E1-3A4D-7D5A-5B74FE925F34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772763" y="3060289"/>
            <a:ext cx="1097528" cy="737422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24438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77F2-DA0F-0864-FAE9-70D87494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Distance-based invariant geometric </a:t>
            </a:r>
            <a:r>
              <a:rPr lang="en-US" dirty="0" err="1"/>
              <a:t>GNNs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0FE47-7579-9B71-7470-A335023A6D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515168" cy="306071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Scalarize node (atom) coordinates by precomputing the pairwise distance between every pair of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Distances are invariant to rotations, reflections and translations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scalar</a:t>
                </a:r>
                <a:r>
                  <a:rPr lang="en-US" dirty="0"/>
                  <a:t> embedding update 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now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UPD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⊕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MSG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00FE47-7579-9B71-7470-A335023A6D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515168" cy="3060710"/>
              </a:xfrm>
              <a:blipFill>
                <a:blip r:embed="rId2"/>
                <a:stretch>
                  <a:fillRect l="-1867" t="-4132" b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06257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C3F1-BC84-6214-CAB0-25A966BA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SchNet</a:t>
            </a:r>
            <a:r>
              <a:rPr lang="en-US" dirty="0"/>
              <a:t> distance-based invariant </a:t>
            </a:r>
            <a:r>
              <a:rPr lang="en-US" dirty="0" err="1"/>
              <a:t>GNN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E9016-EF5B-59BF-FF02-5524C960EE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78888"/>
                <a:ext cx="9711813" cy="253146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SchNet precomputes the scalar distances between each node (atom)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node pair,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distances are used to form a feature vector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using radial basis functions (RBF) where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the embedding dimension (tuning parameter)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sup>
                    </m:sSup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3E9016-EF5B-59BF-FF02-5524C960EE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78888"/>
                <a:ext cx="9711813" cy="2531462"/>
              </a:xfrm>
              <a:blipFill>
                <a:blip r:embed="rId2"/>
                <a:stretch>
                  <a:fillRect l="-1697" t="-4975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41A7A-7FAC-19E5-5F89-5081D722F56D}"/>
                  </a:ext>
                </a:extLst>
              </p:cNvPr>
              <p:cNvSpPr txBox="1"/>
              <p:nvPr/>
            </p:nvSpPr>
            <p:spPr>
              <a:xfrm>
                <a:off x="5998905" y="3944073"/>
                <a:ext cx="450317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RBF distance representation converts scalar distance between two points to a vector of distances from fixed coordinates,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Enables a linear model to have non-linear response to different distance regimes.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41A7A-7FAC-19E5-5F89-5081D722F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05" y="3944073"/>
                <a:ext cx="4503175" cy="1938992"/>
              </a:xfrm>
              <a:prstGeom prst="rect">
                <a:avLst/>
              </a:prstGeom>
              <a:blipFill>
                <a:blip r:embed="rId3"/>
                <a:stretch>
                  <a:fillRect l="-1404" t="-1948" r="-1124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2082CB9-B172-90B8-ADC2-B0D8E970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286" y="3313471"/>
            <a:ext cx="3987937" cy="32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6723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31C83-3C03-7423-BF66-1F0291AA4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B04A-A11C-4311-36AD-43E2D9A5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SchNet</a:t>
            </a:r>
            <a:r>
              <a:rPr lang="en-US" dirty="0"/>
              <a:t> distance-based invariant </a:t>
            </a:r>
            <a:r>
              <a:rPr lang="en-US" dirty="0" err="1"/>
              <a:t>GNN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2B298B-F98A-D318-245B-597AB23488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78888"/>
                <a:ext cx="9957620" cy="133613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SchNet node scalar embedding update 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now given by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l-G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2B298B-F98A-D318-245B-597AB23488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78888"/>
                <a:ext cx="9957620" cy="1336135"/>
              </a:xfrm>
              <a:blipFill>
                <a:blip r:embed="rId2"/>
                <a:stretch>
                  <a:fillRect l="-1654" t="-73832" r="-1145" b="-128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D9ACA3-E832-FE89-883A-99F6247D57AF}"/>
              </a:ext>
            </a:extLst>
          </p:cNvPr>
          <p:cNvSpPr txBox="1"/>
          <p:nvPr/>
        </p:nvSpPr>
        <p:spPr>
          <a:xfrm>
            <a:off x="6715432" y="2512328"/>
            <a:ext cx="1456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learnable matrix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319B20-9B59-6AC0-7662-32B1E8DB28B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295535" y="2098179"/>
            <a:ext cx="148099" cy="414149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692739D-B1CF-3732-29CD-54DE89CBC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85" y="3220214"/>
            <a:ext cx="2649589" cy="2528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1A4316F-E166-592C-728A-49DC027F8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93574" y="3308698"/>
                <a:ext cx="7388942" cy="2458109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None/>
                  <a:defRPr sz="24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22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-"/>
                  <a:tabLst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58838" indent="-2349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33463" indent="-2143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Weight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acts on relative distances between neighbor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controls the interaction of scalar features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Atom interaction is distance dependent</a:t>
                </a: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1A4316F-E166-592C-728A-49DC027F8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574" y="3308698"/>
                <a:ext cx="7388942" cy="2458109"/>
              </a:xfrm>
              <a:prstGeom prst="rect">
                <a:avLst/>
              </a:prstGeom>
              <a:blipFill>
                <a:blip r:embed="rId4"/>
                <a:stretch>
                  <a:fillRect l="-2401" t="-4103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7662F6D-63BD-C593-0F38-28351645B65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90622722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132F-9E12-C4A3-6358-02FB3FD2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DimeNet</a:t>
            </a:r>
            <a:r>
              <a:rPr lang="en-US" dirty="0"/>
              <a:t> distance and angle-based invariant </a:t>
            </a:r>
            <a:r>
              <a:rPr lang="en-US" dirty="0" err="1"/>
              <a:t>GNNs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ADB4A-A912-46FB-9955-6079C52A8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902677" cy="117814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Total molecular potential energy is the sum of four parts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𝑏𝑜𝑛𝑑𝑠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𝑎𝑛𝑔𝑙𝑒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𝑡𝑜𝑟𝑠𝑖𝑜𝑛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𝑏𝑜𝑛𝑑𝑒𝑑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SchNet</a:t>
                </a:r>
                <a:r>
                  <a:rPr lang="en-US" dirty="0"/>
                  <a:t> only considers atom types and pairwise distances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BADB4A-A912-46FB-9955-6079C52A8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902677" cy="1178143"/>
              </a:xfrm>
              <a:blipFill>
                <a:blip r:embed="rId2"/>
                <a:stretch>
                  <a:fillRect l="-2247" t="-10638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2D7A56-2E34-3D47-4FDB-6EC2B24C2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200" y="2555404"/>
            <a:ext cx="3073400" cy="2819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50E95A-7FEA-D031-B817-DCD53ACE49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999" y="2555404"/>
                <a:ext cx="6998111" cy="3223447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None/>
                  <a:defRPr sz="24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22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-"/>
                  <a:tabLst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58838" indent="-2349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33463" indent="-2143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DimeNet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Considers bond angles and distance between node (atom) triplets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with </a:t>
                </a:r>
                <a:r>
                  <a:rPr lang="en-US" dirty="0" err="1"/>
                  <a:t>SchNet</a:t>
                </a:r>
                <a:r>
                  <a:rPr lang="en-US" dirty="0"/>
                  <a:t>, uses basis functions to form distance and angle features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Distances between each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represented by Spherical Bessel Functions (SBF) 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Angles formed by the triplet represented by Spherical Harmonics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650E95A-7FEA-D031-B817-DCD53ACE4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2555404"/>
                <a:ext cx="6998111" cy="3223447"/>
              </a:xfrm>
              <a:prstGeom prst="rect">
                <a:avLst/>
              </a:prstGeom>
              <a:blipFill>
                <a:blip r:embed="rId4"/>
                <a:stretch>
                  <a:fillRect l="-2355" t="-4314" r="-2355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8274211-2AAA-C81E-3E6B-3C0BDA15AB84}"/>
              </a:ext>
            </a:extLst>
          </p:cNvPr>
          <p:cNvSpPr txBox="1"/>
          <p:nvPr/>
        </p:nvSpPr>
        <p:spPr>
          <a:xfrm>
            <a:off x="3814916" y="6496942"/>
            <a:ext cx="4562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Figure credit: Duval, et al. https://</a:t>
            </a:r>
            <a:r>
              <a:rPr lang="en-US" sz="1200" dirty="0" err="1"/>
              <a:t>arxiv.org</a:t>
            </a:r>
            <a:r>
              <a:rPr lang="en-US" sz="1200" dirty="0"/>
              <a:t>/abs/2312.07511</a:t>
            </a:r>
          </a:p>
        </p:txBody>
      </p:sp>
    </p:spTree>
    <p:extLst>
      <p:ext uri="{BB962C8B-B14F-4D97-AF65-F5344CB8AC3E}">
        <p14:creationId xmlns:p14="http://schemas.microsoft.com/office/powerpoint/2010/main" val="395244654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07067-A305-2A2F-DC7B-88F73EEE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6178-FE51-E216-EF8F-694C28A5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invariant geometric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7802C-3B51-A295-5279-3591D3C94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18290" cy="22252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invariant geometric </a:t>
            </a:r>
            <a:r>
              <a:rPr lang="en-US" dirty="0" err="1"/>
              <a:t>GNNs</a:t>
            </a:r>
            <a:r>
              <a:rPr lang="en-US" dirty="0"/>
              <a:t> rely on a set of precomputed local invariants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other words, the raw geometric relations are converted to informative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feature engineering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a model that acts directly on the geometric tensors be more expressive?</a:t>
            </a:r>
          </a:p>
        </p:txBody>
      </p:sp>
    </p:spTree>
    <p:extLst>
      <p:ext uri="{BB962C8B-B14F-4D97-AF65-F5344CB8AC3E}">
        <p14:creationId xmlns:p14="http://schemas.microsoft.com/office/powerpoint/2010/main" val="39316158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AF1F2-0130-79D7-7003-EB4774F79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7DAF-2053-F869-FEA6-23B7E235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167B2-C153-C80B-ED76-28135C954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289026" cy="201311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dirty="0">
                    <a:solidFill>
                      <a:srgbClr val="C00000"/>
                    </a:solidFill>
                  </a:rPr>
                  <a:t>geometric</a:t>
                </a:r>
                <a:r>
                  <a:rPr lang="en-US" dirty="0"/>
                  <a:t> graph,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, is an attributed graph that is also decorated with geometric attributes: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are the node coordinates in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-dimension Euclidean space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optional vector features (e.g., forces)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Typically,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corresponding to a 3D coordinate system</a:t>
                </a:r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6167B2-C153-C80B-ED76-28135C954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289026" cy="2013115"/>
              </a:xfrm>
              <a:blipFill>
                <a:blip r:embed="rId2"/>
                <a:stretch>
                  <a:fillRect l="-1913" t="-6250" r="-820" b="-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A0E890-0D54-A12A-A6AD-8BF9CF15A5FC}"/>
              </a:ext>
            </a:extLst>
          </p:cNvPr>
          <p:cNvSpPr txBox="1"/>
          <p:nvPr/>
        </p:nvSpPr>
        <p:spPr>
          <a:xfrm>
            <a:off x="3814916" y="6496942"/>
            <a:ext cx="4562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Figure credit: Duval, et al. https://</a:t>
            </a:r>
            <a:r>
              <a:rPr lang="en-US" sz="1200" dirty="0" err="1"/>
              <a:t>arxiv.org</a:t>
            </a:r>
            <a:r>
              <a:rPr lang="en-US" sz="1200" dirty="0"/>
              <a:t>/abs/2312.07511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83FFEF-B520-A7AF-6E85-639031716493}"/>
              </a:ext>
            </a:extLst>
          </p:cNvPr>
          <p:cNvGrpSpPr/>
          <p:nvPr/>
        </p:nvGrpSpPr>
        <p:grpSpPr>
          <a:xfrm>
            <a:off x="4359275" y="3742475"/>
            <a:ext cx="3604854" cy="2475445"/>
            <a:chOff x="4359275" y="3742475"/>
            <a:chExt cx="3604854" cy="24754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307CD1-CA64-AED4-F97B-9B2F70810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9275" y="3742475"/>
              <a:ext cx="3473450" cy="24754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09DB32-9718-E11C-1033-23DD2BF5D6B2}"/>
                </a:ext>
              </a:extLst>
            </p:cNvPr>
            <p:cNvSpPr/>
            <p:nvPr/>
          </p:nvSpPr>
          <p:spPr>
            <a:xfrm>
              <a:off x="7462684" y="4070555"/>
              <a:ext cx="501445" cy="4129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797146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2663B-CCCB-1ECE-9225-DA307BD9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CD5F-403F-C54E-9930-EFDC54623D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Equivariant geometric </a:t>
            </a:r>
            <a:r>
              <a:rPr lang="en-US" dirty="0" err="1"/>
              <a:t>GNNs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1315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C7B0-87D8-ADE8-5583-D8EF21D4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PaiNN</a:t>
            </a:r>
            <a:r>
              <a:rPr lang="en-US" dirty="0"/>
              <a:t> Equivariant </a:t>
            </a:r>
            <a:r>
              <a:rPr lang="en-US" dirty="0" err="1"/>
              <a:t>GNN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BA501-2091-661F-E86D-BC0FABE98F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60226" cy="274267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Includes scalar and tensor (vector) features and messages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Scalar messages are formed by applying a learnable weight matrix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relative distances represented by RBF (as in </a:t>
                </a:r>
                <a:r>
                  <a:rPr lang="en-US" dirty="0" err="1"/>
                  <a:t>SchNet</a:t>
                </a:r>
                <a:r>
                  <a:rPr lang="en-US" dirty="0"/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l-G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BBA501-2091-661F-E86D-BC0FABE98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60226" cy="2742674"/>
              </a:xfrm>
              <a:blipFill>
                <a:blip r:embed="rId2"/>
                <a:stretch>
                  <a:fillRect l="-2381" t="-4608" b="-6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6DEC95-E5F2-3BDB-50AF-D7BCF8CB5DB4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00F63-5A36-B7A0-5B28-0D5AB574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767" y="990946"/>
            <a:ext cx="2822484" cy="2686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F5A8473-230E-3774-4339-3ADAEBE1FB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999" y="3479221"/>
                <a:ext cx="10183761" cy="2077877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None/>
                  <a:defRPr sz="24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22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-"/>
                  <a:tabLst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58838" indent="-2349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33463" indent="-2143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Tensor messages are formed by scaling tensor features by weights determined by the relative distances and input scalar features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smtClean="0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l-G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l-G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BF5A8473-230E-3774-4339-3ADAEBE1F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3479221"/>
                <a:ext cx="10183761" cy="2077877"/>
              </a:xfrm>
              <a:prstGeom prst="rect">
                <a:avLst/>
              </a:prstGeom>
              <a:blipFill>
                <a:blip r:embed="rId4"/>
                <a:stretch>
                  <a:fillRect l="-1619" t="-14024" b="-83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10B5AD-EF26-3B11-121A-8BF33E5F84A9}"/>
              </a:ext>
            </a:extLst>
          </p:cNvPr>
          <p:cNvSpPr txBox="1"/>
          <p:nvPr/>
        </p:nvSpPr>
        <p:spPr>
          <a:xfrm>
            <a:off x="5270089" y="5872884"/>
            <a:ext cx="4916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summation over vector scaling is equivariant to input changes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5CED21-0D03-C809-31F8-901008B569BE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705600" y="5230761"/>
            <a:ext cx="1022554" cy="642123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A08CF7-3381-DC5A-60E2-ABEA3CD4831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7728154" y="5142271"/>
            <a:ext cx="3057833" cy="730613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43197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79829-5CD2-2A25-C961-F1863A69C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B943-BD54-553D-EE05-AF931EC0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PaiNN</a:t>
            </a:r>
            <a:r>
              <a:rPr lang="en-US" dirty="0"/>
              <a:t> Equivariant </a:t>
            </a:r>
            <a:r>
              <a:rPr lang="en-US" dirty="0" err="1"/>
              <a:t>GNN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C92EE-D18F-597A-875E-B74D6AD7F0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7568381" cy="257359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embedding updates performed via residual connections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scalar embedding updates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l-G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EC92EE-D18F-597A-875E-B74D6AD7F0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7568381" cy="2573590"/>
              </a:xfrm>
              <a:blipFill>
                <a:blip r:embed="rId2"/>
                <a:stretch>
                  <a:fillRect l="-2178" t="-10784" b="-47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1C111D3-5316-3E3C-F80C-434C78F5CEB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93793-9065-E324-2BC6-47DC13B1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767" y="990946"/>
            <a:ext cx="2822484" cy="2686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1CB90E7-4482-508E-8EFE-1CBC7F31B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999" y="3479221"/>
                <a:ext cx="11049001" cy="2241191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None/>
                  <a:defRPr sz="24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22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-"/>
                  <a:tabLst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58838" indent="-2349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33463" indent="-2143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tensor embedding updates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smtClean="0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l-G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l-GR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⃗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1CB90E7-4482-508E-8EFE-1CBC7F31B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3479221"/>
                <a:ext cx="11049001" cy="2241191"/>
              </a:xfrm>
              <a:prstGeom prst="rect">
                <a:avLst/>
              </a:prstGeom>
              <a:blipFill>
                <a:blip r:embed="rId4"/>
                <a:stretch>
                  <a:fillRect l="-1491" t="-27684" b="-55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48772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EC067-8D06-6174-E369-2193FF8BC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E846A-B32D-3419-4603-58A01647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PaiNN</a:t>
            </a:r>
            <a:r>
              <a:rPr lang="en-US" dirty="0"/>
              <a:t> Equivariant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5A6EE-A988-5BA4-28E1-F6012E8A4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9741311" cy="15286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 stacking multiple </a:t>
            </a:r>
            <a:r>
              <a:rPr lang="en-US" dirty="0" err="1"/>
              <a:t>PaiNN</a:t>
            </a:r>
            <a:r>
              <a:rPr lang="en-US" dirty="0"/>
              <a:t> layers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vector features after final layer are tensors equivariant to input coordinate changes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vector features can be used directly for force (tensor)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61E107-E1AF-D399-98F4-8AC7E46E9444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CF575-A5C4-3434-4C99-CBD99E9E7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454" y="2982934"/>
            <a:ext cx="7772400" cy="33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0377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8779-C38C-66C2-57BB-E7FA4A7BA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CC24-83A2-CFA2-3563-36D28FF5A4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Motivation for geometric graphs</a:t>
            </a:r>
          </a:p>
        </p:txBody>
      </p:sp>
    </p:spTree>
    <p:extLst>
      <p:ext uri="{BB962C8B-B14F-4D97-AF65-F5344CB8AC3E}">
        <p14:creationId xmlns:p14="http://schemas.microsoft.com/office/powerpoint/2010/main" val="5074297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4D265-EF53-F66E-7C0A-EA68D949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geometric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29C56-F3BB-4304-BFAE-A3BAF691D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67684" cy="29844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often know geometric attributes (position, velocity, forces) of objects in a physical system (e.g., molecules)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would like to include these in a </a:t>
            </a:r>
            <a:r>
              <a:rPr lang="en-US" dirty="0" err="1"/>
              <a:t>GNN</a:t>
            </a:r>
            <a:r>
              <a:rPr lang="en-US" dirty="0"/>
              <a:t>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not just add these as scalar features?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Geometric properties are typically invariant or equivariant under known transformations e.g., translation)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Treating them as standard node features may not retain their physical meaning and transformation semantics</a:t>
            </a:r>
          </a:p>
        </p:txBody>
      </p:sp>
    </p:spTree>
    <p:extLst>
      <p:ext uri="{BB962C8B-B14F-4D97-AF65-F5344CB8AC3E}">
        <p14:creationId xmlns:p14="http://schemas.microsoft.com/office/powerpoint/2010/main" val="149472643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1E2C2-4473-9019-0194-A018733CE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C01E-0AA1-9164-A10B-3C76CAEC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geometric graphs?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333F2-B655-5CF2-61AC-DFDB21F0C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548716" cy="1406539"/>
          </a:xfrm>
        </p:spPr>
        <p:txBody>
          <a:bodyPr/>
          <a:lstStyle/>
          <a:p>
            <a:r>
              <a:rPr lang="en-US" dirty="0"/>
              <a:t>Geometric properties are typically invariant or equivariant under known transformations e.g., translation)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A42C5-18C6-88DE-84DC-0A946715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62460"/>
            <a:ext cx="7772400" cy="4155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528DBD-374F-1273-4A28-7B6DD4A6D361}"/>
              </a:ext>
            </a:extLst>
          </p:cNvPr>
          <p:cNvSpPr txBox="1"/>
          <p:nvPr/>
        </p:nvSpPr>
        <p:spPr>
          <a:xfrm>
            <a:off x="3814916" y="6496942"/>
            <a:ext cx="4562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Figure credit: Duval, et al. https://</a:t>
            </a:r>
            <a:r>
              <a:rPr lang="en-US" sz="1200" dirty="0" err="1"/>
              <a:t>arxiv.org</a:t>
            </a:r>
            <a:r>
              <a:rPr lang="en-US" sz="1200" dirty="0"/>
              <a:t>/abs/2312.07511</a:t>
            </a:r>
          </a:p>
        </p:txBody>
      </p:sp>
    </p:spTree>
    <p:extLst>
      <p:ext uri="{BB962C8B-B14F-4D97-AF65-F5344CB8AC3E}">
        <p14:creationId xmlns:p14="http://schemas.microsoft.com/office/powerpoint/2010/main" val="12650951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692DA-2829-A5D9-3C48-32DC50827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AEE4-8682-CE98-986E-0BD6E2AB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geometric graphs?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EF404F-A1FE-E30C-1695-A8336FAB9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548716" cy="741742"/>
          </a:xfrm>
        </p:spPr>
        <p:txBody>
          <a:bodyPr/>
          <a:lstStyle/>
          <a:p>
            <a:r>
              <a:rPr lang="en-US" dirty="0"/>
              <a:t>Predicting properties via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supervised learning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B7E6E-A5F5-0D03-22C5-C3CB05103487}"/>
              </a:ext>
            </a:extLst>
          </p:cNvPr>
          <p:cNvSpPr txBox="1"/>
          <p:nvPr/>
        </p:nvSpPr>
        <p:spPr>
          <a:xfrm>
            <a:off x="3814916" y="6496942"/>
            <a:ext cx="4562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Figure credit: Duval, et al. https://</a:t>
            </a:r>
            <a:r>
              <a:rPr lang="en-US" sz="1200" dirty="0" err="1"/>
              <a:t>arxiv.org</a:t>
            </a:r>
            <a:r>
              <a:rPr lang="en-US" sz="1200" dirty="0"/>
              <a:t>/abs/2312.07511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20A00B-21D2-292C-1069-0C6F685ADFD2}"/>
              </a:ext>
            </a:extLst>
          </p:cNvPr>
          <p:cNvGrpSpPr/>
          <p:nvPr/>
        </p:nvGrpSpPr>
        <p:grpSpPr>
          <a:xfrm>
            <a:off x="2440858" y="1700674"/>
            <a:ext cx="1678858" cy="4448420"/>
            <a:chOff x="1143000" y="1779332"/>
            <a:chExt cx="1678858" cy="44484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9F1A0B-EBFA-17D0-CD27-39177728C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1779332"/>
              <a:ext cx="1562613" cy="443858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5C9F4E0-466D-31E0-2BA8-47D903937236}"/>
                </a:ext>
              </a:extLst>
            </p:cNvPr>
            <p:cNvSpPr/>
            <p:nvPr/>
          </p:nvSpPr>
          <p:spPr>
            <a:xfrm>
              <a:off x="2517058" y="6125497"/>
              <a:ext cx="304800" cy="102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75E909B-3A1B-0D4A-62F1-FF05EB1D623F}"/>
              </a:ext>
            </a:extLst>
          </p:cNvPr>
          <p:cNvSpPr txBox="1"/>
          <p:nvPr/>
        </p:nvSpPr>
        <p:spPr>
          <a:xfrm>
            <a:off x="5250424" y="3382704"/>
            <a:ext cx="169114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Geometric </a:t>
            </a:r>
            <a:r>
              <a:rPr lang="en-US" sz="2400" dirty="0" err="1"/>
              <a:t>GNN</a:t>
            </a:r>
            <a:endParaRPr lang="en-US" sz="24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4ACE944-401D-E5AC-0CDB-50E1B2E63A4D}"/>
              </a:ext>
            </a:extLst>
          </p:cNvPr>
          <p:cNvSpPr/>
          <p:nvPr/>
        </p:nvSpPr>
        <p:spPr>
          <a:xfrm>
            <a:off x="3967316" y="3691522"/>
            <a:ext cx="1047136" cy="213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C5F0444-08B9-F8FE-43B7-919F866C049C}"/>
              </a:ext>
            </a:extLst>
          </p:cNvPr>
          <p:cNvSpPr/>
          <p:nvPr/>
        </p:nvSpPr>
        <p:spPr>
          <a:xfrm>
            <a:off x="7178261" y="3668612"/>
            <a:ext cx="1047136" cy="2133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234D05-CA62-5BB9-4751-A2146D19D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716" y="1188720"/>
            <a:ext cx="2286000" cy="1790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C6B111-0A01-2AAF-5E40-235C6B337819}"/>
              </a:ext>
            </a:extLst>
          </p:cNvPr>
          <p:cNvSpPr txBox="1"/>
          <p:nvPr/>
        </p:nvSpPr>
        <p:spPr>
          <a:xfrm>
            <a:off x="8485238" y="3004808"/>
            <a:ext cx="2861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Ligand binding affinity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Toxicity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79146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DF18DC-19D2-4B61-9808-9EAE5A92072B}">
  <ds:schemaRefs>
    <ds:schemaRef ds:uri="http://schemas.microsoft.com/office/infopath/2007/PartnerControls"/>
    <ds:schemaRef ds:uri="http://schemas.microsoft.com/office/2006/metadata/properties"/>
    <ds:schemaRef ds:uri="2fb62381-eca6-449a-b2cc-44a3e4eac3e3"/>
    <ds:schemaRef ds:uri="3259dfc5-faeb-4e0d-9afa-7806f649d77a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5692</TotalTime>
  <Words>2783</Words>
  <Application>Microsoft Macintosh PowerPoint</Application>
  <PresentationFormat>Widescreen</PresentationFormat>
  <Paragraphs>285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Geometric graphs</vt:lpstr>
      <vt:lpstr>Outline</vt:lpstr>
      <vt:lpstr>What is a geometric graph?</vt:lpstr>
      <vt:lpstr>Attributed graph</vt:lpstr>
      <vt:lpstr>Geometric graph</vt:lpstr>
      <vt:lpstr>Motivation for geometric graphs</vt:lpstr>
      <vt:lpstr>Why do we need geometric graphs?</vt:lpstr>
      <vt:lpstr>Why do we need geometric graphs?</vt:lpstr>
      <vt:lpstr>Why do we need geometric graphs?</vt:lpstr>
      <vt:lpstr>Why do we need geometric graphs?</vt:lpstr>
      <vt:lpstr>Why do we need geometric graphs?</vt:lpstr>
      <vt:lpstr>Constructing geometric graphs</vt:lpstr>
      <vt:lpstr>Point clouds</vt:lpstr>
      <vt:lpstr>Point clouds</vt:lpstr>
      <vt:lpstr>Point clouds to graphs</vt:lpstr>
      <vt:lpstr>Point clouds to graphs via a complete graph</vt:lpstr>
      <vt:lpstr>Point clouds to graphs via a cutoff graph</vt:lpstr>
      <vt:lpstr>Point clouds to graphs via a smooth cutoff graph</vt:lpstr>
      <vt:lpstr>Point clouds to graphs</vt:lpstr>
      <vt:lpstr>Point cloud processing with PyTorch Geometric</vt:lpstr>
      <vt:lpstr>Other data pre-processing steps</vt:lpstr>
      <vt:lpstr>Geometric symmetry</vt:lpstr>
      <vt:lpstr>Permutation equivariance for node labeling</vt:lpstr>
      <vt:lpstr>Geometric symmetry groups</vt:lpstr>
      <vt:lpstr>Geometric symmetry of inputs</vt:lpstr>
      <vt:lpstr>Geometric symmetry of outputs</vt:lpstr>
      <vt:lpstr>Groups</vt:lpstr>
      <vt:lpstr>Groups</vt:lpstr>
      <vt:lpstr>Groups</vt:lpstr>
      <vt:lpstr>Groups</vt:lpstr>
      <vt:lpstr>Group example</vt:lpstr>
      <vt:lpstr>Equivariance on groups</vt:lpstr>
      <vt:lpstr>3D rotation equivariance</vt:lpstr>
      <vt:lpstr>Invariance</vt:lpstr>
      <vt:lpstr>Invariance &amp; equivariance on images</vt:lpstr>
      <vt:lpstr>Invariance and equivariance in Euclidean space</vt:lpstr>
      <vt:lpstr>Invariance and equivariance in Euclidean space</vt:lpstr>
      <vt:lpstr>Molecular dynamics as a templar</vt:lpstr>
      <vt:lpstr>Molecular dynamics simulations</vt:lpstr>
      <vt:lpstr>Molecular dynamics simulations</vt:lpstr>
      <vt:lpstr>Molecular dynamics simulations</vt:lpstr>
      <vt:lpstr>Invariant geometric GNNs</vt:lpstr>
      <vt:lpstr>Invariant geometric GNNs</vt:lpstr>
      <vt:lpstr>Invariant geometric GNNs</vt:lpstr>
      <vt:lpstr>Distance-based invariant geometric GNNs</vt:lpstr>
      <vt:lpstr>SchNet distance-based invariant GNN</vt:lpstr>
      <vt:lpstr>SchNet distance-based invariant GNN</vt:lpstr>
      <vt:lpstr>DimeNet distance and angle-based invariant GNNs</vt:lpstr>
      <vt:lpstr>Limitation of invariant geometric GNNs</vt:lpstr>
      <vt:lpstr>Equivariant geometric GNNs</vt:lpstr>
      <vt:lpstr>PaiNN Equivariant GNN</vt:lpstr>
      <vt:lpstr>PaiNN Equivariant GNN</vt:lpstr>
      <vt:lpstr>PaiNN Equivariant GNN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2025-11-28T17:14:39Z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